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84" r:id="rId10"/>
    <p:sldId id="285" r:id="rId11"/>
    <p:sldId id="286" r:id="rId12"/>
    <p:sldId id="287" r:id="rId13"/>
    <p:sldId id="290" r:id="rId14"/>
    <p:sldId id="288" r:id="rId15"/>
    <p:sldId id="293" r:id="rId16"/>
    <p:sldId id="292" r:id="rId17"/>
    <p:sldId id="306" r:id="rId18"/>
    <p:sldId id="291" r:id="rId19"/>
    <p:sldId id="289" r:id="rId20"/>
    <p:sldId id="294" r:id="rId21"/>
    <p:sldId id="295" r:id="rId22"/>
    <p:sldId id="298" r:id="rId23"/>
    <p:sldId id="305" r:id="rId24"/>
    <p:sldId id="303" r:id="rId25"/>
    <p:sldId id="296" r:id="rId26"/>
    <p:sldId id="297" r:id="rId27"/>
    <p:sldId id="304" r:id="rId28"/>
    <p:sldId id="299" r:id="rId29"/>
    <p:sldId id="302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bg1"/>
        </a:solidFill>
        <a:latin typeface="Calibri Bold" charset="0"/>
        <a:ea typeface="ＭＳ Ｐゴシック" pitchFamily="-109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bg1"/>
        </a:solidFill>
        <a:latin typeface="Calibri Bold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bg1"/>
        </a:solidFill>
        <a:latin typeface="Calibri Bold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bg1"/>
        </a:solidFill>
        <a:latin typeface="Calibri Bold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bg1"/>
        </a:solidFill>
        <a:latin typeface="Calibri Bold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2600" kern="1200">
        <a:solidFill>
          <a:schemeClr val="bg1"/>
        </a:solidFill>
        <a:latin typeface="Calibri Bold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sz="2600" kern="1200">
        <a:solidFill>
          <a:schemeClr val="bg1"/>
        </a:solidFill>
        <a:latin typeface="Calibri Bold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sz="2600" kern="1200">
        <a:solidFill>
          <a:schemeClr val="bg1"/>
        </a:solidFill>
        <a:latin typeface="Calibri Bold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sz="2600" kern="1200">
        <a:solidFill>
          <a:schemeClr val="bg1"/>
        </a:solidFill>
        <a:latin typeface="Calibri Bold" charset="0"/>
        <a:ea typeface="ＭＳ Ｐゴシック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1D3F72-A0FB-43B8-91CB-87CDB06C28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CE479-5F9F-46BB-A409-D3F31E654ED8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54850B-AC9D-4084-B94A-954A3A6ADA60}" type="slidenum">
              <a:rPr lang="en-US"/>
              <a:pPr/>
              <a:t>12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8C05D-6456-433D-B7AE-2CF9C630B221}" type="slidenum">
              <a:rPr lang="en-US"/>
              <a:pPr/>
              <a:t>13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C5381-8F9A-42B8-80A8-78A3E2CFB5E7}" type="slidenum">
              <a:rPr lang="en-US"/>
              <a:pPr/>
              <a:t>14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7DDED8-5937-4E80-957D-A4A49D30F393}" type="slidenum">
              <a:rPr lang="en-US"/>
              <a:pPr/>
              <a:t>15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F06CA8-73DD-434D-9A97-3C2E706421A8}" type="slidenum">
              <a:rPr lang="en-US"/>
              <a:pPr/>
              <a:t>16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7DDED8-5937-4E80-957D-A4A49D30F393}" type="slidenum">
              <a:rPr lang="en-US"/>
              <a:pPr/>
              <a:t>17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399F44-1623-471E-BED9-E6FE77411FAE}" type="slidenum">
              <a:rPr lang="en-US"/>
              <a:pPr/>
              <a:t>18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E7390A-285A-4DD2-BAFD-040C2D352AF0}" type="slidenum">
              <a:rPr lang="en-US"/>
              <a:pPr/>
              <a:t>19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28DBE2-E952-4AD4-AF1D-CE3C2FB67021}" type="slidenum">
              <a:rPr lang="en-US"/>
              <a:pPr/>
              <a:t>20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9BB7B-FB99-405B-B89A-0E5ABFB19DC5}" type="slidenum">
              <a:rPr lang="en-US"/>
              <a:pPr/>
              <a:t>21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896ED5-B195-493C-9B01-1F8CCAB9FFB2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F72A0-2F11-4827-A4BE-CCACF83A1AF2}" type="slidenum">
              <a:rPr lang="en-US"/>
              <a:pPr/>
              <a:t>22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264E4-4C65-4171-99B3-E1AA3CECDEB2}" type="slidenum">
              <a:rPr lang="en-US"/>
              <a:pPr/>
              <a:t>25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90AA3B-E0C4-414B-8150-B1E20A4AE3DB}" type="slidenum">
              <a:rPr lang="en-US"/>
              <a:pPr/>
              <a:t>26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63E9B1-CF80-4AD5-9357-D9D50A35B6A7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7B27F4-2C84-48BA-A9CE-C5C59BABE4D0}" type="slidenum">
              <a:rPr lang="en-US"/>
              <a:pPr/>
              <a:t>4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B122D5-3DA4-470F-86F0-40173F2A8674}" type="slidenum">
              <a:rPr lang="en-US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DA99C4-E69D-4F55-ACDF-5B4691F562EC}" type="slidenum">
              <a:rPr lang="en-US"/>
              <a:pPr/>
              <a:t>6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A86FC2-5665-4DED-81DA-8E366128379F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274A08-216F-423A-AB47-69BC261CDBE2}" type="slidenum">
              <a:rPr lang="en-US"/>
              <a:pPr/>
              <a:t>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8B8D8A-EF7D-44BE-A3F9-02CF6049AAFA}" type="slidenum">
              <a:rPr lang="en-US"/>
              <a:pPr/>
              <a:t>11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B1E77D-1613-4C7F-990D-D458B9A30F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6806B-427B-43B5-9C2C-4C67BA9ECF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5CB2A-D5A3-4CDF-9E78-1C56188D85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7B3E9-E562-4B1B-95ED-52D4BF197D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110CD-AF50-4A61-BAEE-B568F6A28B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0B0D6-2292-4952-9FFE-4C1BFCC85F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B8AA7-7210-4720-82D0-71E35E627C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8BAEE-0916-4787-95A3-A1F9CA8912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ADFAD-06D9-4D88-971F-9CF0B9F782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E7619-1DF0-403F-8070-E4C2AC0BAA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3D7A3E-551B-4AFE-9BD3-DE29DA3A89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70FF5A-7350-49A0-9236-E4300A2C8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10DAA35E-601F-49EA-8B29-09C9A92D3A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97529007@N00/847450806/in/photostream/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aclk?sa=l&amp;ai=CCYMWnjvWTtzqIOG9sQL8v_CKBOHkuokC4fa8nx_B7PixawgCEAFgyQbIAQeqBAxP0Mt_95MF933Ggie6BRMIwaPe-cberAIVZ722Ch1uTVkLwAUF&amp;sig=AOD64_3F90FCAUC8TCNW-jQN_ZlZFoyUvA&amp;ctype=5&amp;ved=0CAYQwg8&amp;adurl=http://rover.ebay.com/rover/1/711-117182-37290-0/2?ipn=psmain&amp;icep_vectorid=324272&amp;mtid=1588&amp;kwid=1&amp;crlp=8301554649_324272&amp;icep_item_id=110708850192&amp;itemid=110708850192&amp;icep_meta_categ_id=11700&amp;icep_etrs=Y&amp;icep_epid=-999&amp;icep_ctlg=-999&amp;icep_cond=New&amp;targetid=28827334209&amp;rpc=1.02&amp;rpc_upld_id=15789&amp;adtype=pla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z="6600" dirty="0" smtClean="0">
                <a:solidFill>
                  <a:schemeClr val="bg1"/>
                </a:solidFill>
                <a:latin typeface="Candara Bold" charset="0"/>
              </a:rPr>
              <a:t>What is Design?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2700" smtClean="0">
                <a:solidFill>
                  <a:schemeClr val="bg1"/>
                </a:solidFill>
                <a:latin typeface="Calibri Bold" charset="0"/>
              </a:rPr>
              <a:t>In terms of learning about design.</a:t>
            </a:r>
            <a:br>
              <a:rPr lang="en-US" sz="2700" smtClean="0">
                <a:solidFill>
                  <a:schemeClr val="bg1"/>
                </a:solidFill>
                <a:latin typeface="Calibri Bold" charset="0"/>
              </a:rPr>
            </a:br>
            <a:r>
              <a:rPr lang="en-US" sz="2700" smtClean="0">
                <a:solidFill>
                  <a:schemeClr val="bg1"/>
                </a:solidFill>
                <a:latin typeface="Calibri Bold" charset="0"/>
              </a:rPr>
              <a:t>We are going to start with the basics first.</a:t>
            </a:r>
          </a:p>
        </p:txBody>
      </p:sp>
      <p:pic>
        <p:nvPicPr>
          <p:cNvPr id="32771" name="Picture 5" descr="8CC87fyArq02i3bxTe30Vha9o1_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00200"/>
            <a:ext cx="32178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41438"/>
            <a:ext cx="7772400" cy="225901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Elements &amp; Principles </a:t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mtClean="0">
                <a:solidFill>
                  <a:schemeClr val="bg1"/>
                </a:solidFill>
              </a:rPr>
              <a:t>of Design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good design is all about this…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The Elements of Design: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51963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These </a:t>
            </a:r>
            <a:r>
              <a:rPr lang="en-US" dirty="0" smtClean="0">
                <a:solidFill>
                  <a:schemeClr val="bg1"/>
                </a:solidFill>
              </a:rPr>
              <a:t>7 </a:t>
            </a:r>
            <a:r>
              <a:rPr lang="en-US" dirty="0" smtClean="0">
                <a:solidFill>
                  <a:schemeClr val="bg1"/>
                </a:solidFill>
              </a:rPr>
              <a:t>ingredients are used to create a design: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	1. line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	2. shape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	3. color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	4. value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	5. form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	6. texture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	7. space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5844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1557338"/>
            <a:ext cx="3330575" cy="4852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line 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2759" t="3824" r="2759" b="5507"/>
          <a:stretch>
            <a:fillRect/>
          </a:stretch>
        </p:blipFill>
        <p:spPr>
          <a:xfrm>
            <a:off x="468313" y="1484313"/>
            <a:ext cx="8208962" cy="4332287"/>
          </a:xfrm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476375" y="6237288"/>
            <a:ext cx="60789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latin typeface="Arial" charset="0"/>
              </a:rPr>
              <a:t>(Think ‘directional mark </a:t>
            </a:r>
            <a:r>
              <a:rPr lang="en-US" sz="2400" b="1" dirty="0">
                <a:latin typeface="Arial" charset="0"/>
              </a:rPr>
              <a:t>made by </a:t>
            </a:r>
            <a:r>
              <a:rPr lang="en-US" sz="2400" b="1" dirty="0" smtClean="0">
                <a:latin typeface="Arial" charset="0"/>
              </a:rPr>
              <a:t>a tool’)</a:t>
            </a:r>
            <a:endParaRPr lang="en-US" sz="24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Shape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93750" y="1643063"/>
            <a:ext cx="7556500" cy="4154487"/>
          </a:xfrm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563938" y="6021388"/>
            <a:ext cx="24705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latin typeface="Arial" charset="0"/>
              </a:rPr>
              <a:t>(Think ‘outline’)</a:t>
            </a:r>
            <a:endParaRPr lang="en-US" sz="24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color</a:t>
            </a:r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412875"/>
            <a:ext cx="4114800" cy="4525963"/>
          </a:xfrm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642910" y="6143644"/>
            <a:ext cx="77556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400" dirty="0" smtClean="0">
                <a:latin typeface="Arial" charset="0"/>
              </a:rPr>
              <a:t>(Think </a:t>
            </a:r>
            <a:r>
              <a:rPr lang="en-US" sz="2400" dirty="0" smtClean="0">
                <a:latin typeface="Arial" charset="0"/>
              </a:rPr>
              <a:t>‘variety’ </a:t>
            </a:r>
            <a:r>
              <a:rPr lang="en-US" sz="2400" dirty="0" smtClean="0">
                <a:latin typeface="Arial" charset="0"/>
              </a:rPr>
              <a:t>– can be bright or dull, light or dark, etc.)</a:t>
            </a:r>
            <a:endParaRPr lang="en-US" sz="2400" dirty="0">
              <a:latin typeface="Arial" charset="0"/>
            </a:endParaRP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 cstate="print"/>
          <a:srcRect l="8630" t="6436" r="9673" b="8072"/>
          <a:stretch>
            <a:fillRect/>
          </a:stretch>
        </p:blipFill>
        <p:spPr bwMode="auto">
          <a:xfrm>
            <a:off x="5003800" y="1412875"/>
            <a:ext cx="348773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value</a:t>
            </a:r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1557338"/>
            <a:ext cx="3825875" cy="4203700"/>
          </a:xfrm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835150" y="6090593"/>
            <a:ext cx="5654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400" dirty="0" smtClean="0">
                <a:latin typeface="Arial" charset="0"/>
              </a:rPr>
              <a:t>(Think ‘degree </a:t>
            </a:r>
            <a:r>
              <a:rPr lang="en-US" sz="2400" dirty="0">
                <a:latin typeface="Arial" charset="0"/>
              </a:rPr>
              <a:t>of lightness or </a:t>
            </a:r>
            <a:r>
              <a:rPr lang="en-US" sz="2400" dirty="0" smtClean="0">
                <a:latin typeface="Arial" charset="0"/>
              </a:rPr>
              <a:t>darkness’)</a:t>
            </a:r>
            <a:endParaRPr lang="en-US" sz="2400" dirty="0">
              <a:latin typeface="Arial" charset="0"/>
            </a:endParaRP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 cstate="print"/>
          <a:srcRect r="2617"/>
          <a:stretch>
            <a:fillRect/>
          </a:stretch>
        </p:blipFill>
        <p:spPr bwMode="auto">
          <a:xfrm>
            <a:off x="684213" y="1989138"/>
            <a:ext cx="3959225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form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143240" y="6072206"/>
            <a:ext cx="30027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400" dirty="0" smtClean="0">
                <a:latin typeface="Arial" charset="0"/>
              </a:rPr>
              <a:t>(Think </a:t>
            </a:r>
            <a:r>
              <a:rPr lang="en-US" sz="2400" dirty="0" smtClean="0">
                <a:latin typeface="Arial" charset="0"/>
              </a:rPr>
              <a:t>‘dimensional’)</a:t>
            </a:r>
            <a:endParaRPr lang="en-US" sz="2400" dirty="0">
              <a:latin typeface="Arial" charset="0"/>
            </a:endParaRPr>
          </a:p>
        </p:txBody>
      </p:sp>
      <p:pic>
        <p:nvPicPr>
          <p:cNvPr id="68610" name="Picture 2" descr="http://t1.gstatic.com/images?q=tbn:ANd9GcRSFMR0-I2r8zhQC9xI3h7i0fBBdvTJmhlDpvQqu26JXpHK_SKQ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3650153" cy="5110217"/>
          </a:xfrm>
          <a:prstGeom prst="rect">
            <a:avLst/>
          </a:prstGeom>
          <a:noFill/>
        </p:spPr>
      </p:pic>
      <p:pic>
        <p:nvPicPr>
          <p:cNvPr id="68612" name="Picture 4" descr="http://t0.gstatic.com/images?q=tbn:ANd9GcQDauw66LrJGj_f5XrJ-GXjbGF9lhSnF0SBXH6XPBELx2FnGm7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857364"/>
            <a:ext cx="4572112" cy="3486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texture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r="42130" b="62785"/>
          <a:stretch>
            <a:fillRect/>
          </a:stretch>
        </p:blipFill>
        <p:spPr>
          <a:xfrm>
            <a:off x="395288" y="1989138"/>
            <a:ext cx="4186237" cy="1481137"/>
          </a:xfrm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989138"/>
            <a:ext cx="3887787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 cstate="print"/>
          <a:srcRect l="42882" b="62785"/>
          <a:stretch>
            <a:fillRect/>
          </a:stretch>
        </p:blipFill>
        <p:spPr bwMode="auto">
          <a:xfrm>
            <a:off x="395288" y="3644900"/>
            <a:ext cx="410527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692275" y="5661025"/>
            <a:ext cx="531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latin typeface="Arial" charset="0"/>
              </a:rPr>
              <a:t>(Think </a:t>
            </a:r>
            <a:r>
              <a:rPr lang="en-US" sz="2400" b="1" dirty="0">
                <a:latin typeface="Arial" charset="0"/>
              </a:rPr>
              <a:t>‘the look/feel of the </a:t>
            </a:r>
            <a:r>
              <a:rPr lang="en-US" sz="2400" b="1" dirty="0" smtClean="0">
                <a:latin typeface="Arial" charset="0"/>
              </a:rPr>
              <a:t>surface’)</a:t>
            </a:r>
            <a:endParaRPr lang="en-US" sz="24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space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487488"/>
            <a:ext cx="3035300" cy="4638675"/>
          </a:xfrm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692275" y="6237288"/>
            <a:ext cx="57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latin typeface="Arial" charset="0"/>
              </a:rPr>
              <a:t>(Think </a:t>
            </a:r>
            <a:r>
              <a:rPr lang="en-US" sz="2400" b="1" dirty="0">
                <a:latin typeface="Arial" charset="0"/>
              </a:rPr>
              <a:t>‘distance in &amp; between things’)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 cstate="print"/>
          <a:srcRect l="11873"/>
          <a:stretch>
            <a:fillRect/>
          </a:stretch>
        </p:blipFill>
        <p:spPr bwMode="auto">
          <a:xfrm>
            <a:off x="3348038" y="1484313"/>
            <a:ext cx="2674937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 cstate="print"/>
          <a:srcRect l="4759"/>
          <a:stretch>
            <a:fillRect/>
          </a:stretch>
        </p:blipFill>
        <p:spPr bwMode="auto">
          <a:xfrm>
            <a:off x="5867400" y="1484313"/>
            <a:ext cx="2890838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6002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 Bold" charset="0"/>
              </a:rPr>
              <a:t>A</a:t>
            </a:r>
            <a:r>
              <a:rPr lang="en-US" smtClean="0">
                <a:solidFill>
                  <a:schemeClr val="bg1"/>
                </a:solidFill>
                <a:latin typeface="Calibri Bold" charset="0"/>
              </a:rPr>
              <a:t>a definition?</a:t>
            </a:r>
            <a:endParaRPr lang="en-US" smtClean="0">
              <a:latin typeface="Calibri Bold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5720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92D050"/>
                </a:solidFill>
                <a:latin typeface="Corbel Bold" charset="0"/>
              </a:rPr>
              <a:t>Design is everywhere; in everything man made. </a:t>
            </a:r>
            <a:r>
              <a:rPr lang="en-US" sz="2800" dirty="0" smtClean="0">
                <a:solidFill>
                  <a:schemeClr val="accent3"/>
                </a:solidFill>
                <a:latin typeface="Corbel Bold" charset="0"/>
              </a:rPr>
              <a:t>Its what drew you to the last sneakers you bought and or the shirt you wore today.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  <a:latin typeface="Corbel Bold" charset="0"/>
            </a:endParaRPr>
          </a:p>
        </p:txBody>
      </p:sp>
      <p:pic>
        <p:nvPicPr>
          <p:cNvPr id="1741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47800"/>
            <a:ext cx="434340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http://i.ehow.com/images/GlobalPhoto/Articles/4669923/twilightcoverse-main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643063"/>
            <a:ext cx="4214812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http://t0.gstatic.com/images?q=tbn:ANd9GcRQikmvIWwx9olyop8PcUL-H4Cjeu5zsjp3vV12vlzYhWxsu-mze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643050"/>
            <a:ext cx="3215065" cy="2574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The Principles of Design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The principles are </a:t>
            </a:r>
            <a:r>
              <a:rPr lang="en-US" b="1" i="1" u="sng" smtClean="0">
                <a:solidFill>
                  <a:schemeClr val="bg1"/>
                </a:solidFill>
              </a:rPr>
              <a:t>how</a:t>
            </a:r>
            <a:r>
              <a:rPr lang="en-US" smtClean="0">
                <a:solidFill>
                  <a:schemeClr val="bg1"/>
                </a:solidFill>
              </a:rPr>
              <a:t> you decide to put all the elements together.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You can make a zillion choices when doing this.</a:t>
            </a:r>
          </a:p>
        </p:txBody>
      </p:sp>
      <p:pic>
        <p:nvPicPr>
          <p:cNvPr id="50180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 l="3459" t="5402" r="5621" b="5507"/>
          <a:stretch>
            <a:fillRect/>
          </a:stretch>
        </p:blipFill>
        <p:spPr>
          <a:xfrm>
            <a:off x="4572000" y="1557338"/>
            <a:ext cx="4130675" cy="4535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The Principles of Design: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022725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1. balance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2. contrast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3. emphasis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4. movement 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5. pattern 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6. rhythm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7. unity</a:t>
            </a:r>
          </a:p>
        </p:txBody>
      </p:sp>
      <p:pic>
        <p:nvPicPr>
          <p:cNvPr id="52228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557338"/>
            <a:ext cx="40386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9984" r="7141"/>
          <a:stretch>
            <a:fillRect/>
          </a:stretch>
        </p:blipFill>
        <p:spPr>
          <a:xfrm>
            <a:off x="500034" y="1214422"/>
            <a:ext cx="3883494" cy="4521213"/>
          </a:xfrm>
        </p:spPr>
      </p:pic>
      <p:pic>
        <p:nvPicPr>
          <p:cNvPr id="6146" name="Picture 2" descr="http://t3.gstatic.com/images?q=tbn:ANd9GcQJOg-lMBHXGR6pj-4Z80Vbs5LIEfKA42_h8XxDVn-Vdhq4Xk2O3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928670"/>
            <a:ext cx="2152650" cy="2124076"/>
          </a:xfrm>
          <a:prstGeom prst="rect">
            <a:avLst/>
          </a:prstGeom>
          <a:noFill/>
        </p:spPr>
      </p:pic>
      <p:sp>
        <p:nvSpPr>
          <p:cNvPr id="6148" name="AutoShape 4" descr="data:image/jpg;base64,/9j/4AAQSkZJRgABAQAAAQABAAD/2wBDAAkGBwgHBgkIBwgKCgkLDRYPDQwMDRsUFRAWIB0iIiAdHx8kKDQsJCYxJx8fLT0tMTU3Ojo6Iys/RD84QzQ5Ojf/2wBDAQoKCg0MDRoPDxo3JR8lNzc3Nzc3Nzc3Nzc3Nzc3Nzc3Nzc3Nzc3Nzc3Nzc3Nzc3Nzc3Nzc3Nzc3Nzc3Nzc3Nzf/wAARCACCAMgDASIAAhEBAxEB/8QAHAAAAQUBAQEAAAAAAAAAAAAAAAECBAUGAwcI/8QARhAAAQMDAgMDCAcGAwcFAAAAAQACAwQFERIhBjFBE1FhBxQVInGBkZIWIzJSU5OhFzNUsdHhQlXBNENyc4KioyRiZIOy/8QAFwEBAQEBAAAAAAAAAAAAAAAAAAECA//EACIRAQEAAgICAQUBAAAAAAAAAAABAhESITFBEwMiUVJhYv/aAAwDAQACEQMRAD8A8OdzKRK7mUiAQhCAQhCAQhCAQhCAQhCAQhCAQhCAQhCAQhCAQhCAQhCDpH9oe0ISMPrD2hCuw13MpEruZSKAS4KQc1vOGeBrfduHBeai8hn1jmSU0Mep8WOp9o39hCDCYSL0RttscZbRxmSSmc0hxdAe0LsH1tWnY9ydd/J5Q0/Dtfd6W7ujFK0PbFVx6DKDjA6EE9NiCfiJtNvOUJSMFIqoQhCAQhCBcIwre2UEUlsqK+R4c6F4aIXNPrDbqOu/XuPXCfLS09TbJKlrWxSxtLixjSBgOaN87HOrbHccom1IhKeaRFCFZ2iy1V0ZUSwBrYKcAyyuOzc8h4k93guklhqjTVFTTETxU+8pY0gtb3lDaoQhKEBhItDU0VNb6iGJ4jnY9oc6QAnG++R+vvCq7nTwxTN82cTE8EtyMdSNs9NuqG0JCEIHM+0PaEIZ9oe1CBHcykXQxSZP1bvgk7KT7jvggYFsfJhVVUfETqeCKSeOeB/axMk0A6RqDid+RHd1WREb8/Yd8F6b5MeD5H0P0oqamFsDC+KODXpLjjDi89BvsOux9pKrnxXU3R/Y00WrUTrZIAduuQdsLp5TpquO3WWCd1QBJG+WTtH6g9+dOc9cDHzKzdBTtuQLmtkyTvHVvLPbsdgrDj/hKS6cONulHWU7Ra4HF9P2upr2kgktO/re3nsNiN4zK8aJykT3MfnGl23gk0O+6fgq2ahO0O+6fgjQ77p+CBqE7Q77p+CVsbycBjiTywEGz4QbZvo1cH3GlklqjO1jHdq4N0lpOwHUYO/in1sdkfwlVughkbURlpa5r3esS7AznkBnl7E6z01Bb6J9DcjOZC8ue+MDSHYALRvk47+/K7spbRU2uopIfOiXsazzgsOiB5fkauWQcY5d+xwjPt587mkUq40NRQV09JUsxLC8sfjcZHceo8VHDHZ+yfgjTdcHU1fU8GX1lO0R07pY9csjgGO6lvfnIadvFNs9vucdmuE0DXSRMjkLoI5dQcSwtzp7wHE58FJ4HjqYuEbm+MS6ZquNmG8sNaSf/wBBSLO+v+jl+1x1EYNHIWu0luDsTv7M/Eoxb280T49IcNedOdwOZCQscOYKsbLbHV0k0kh7OmpmdrM8joCBgeJJ/wBeiNthdaexvuVJT09PJDgMY7tJXuJOw3PT3LtJTWKa71NNUhhY2MFj4YdQ2A2ySDt7t0UctpuN0ooXec07J6lrnyEguBPIA4xgO/n8LSp4ftNRf6jRPOxjXkvMUjdhz2z/AC2RhguNLXb7XdY22iSSSjqKds8faDBbkkEfFpWfWu8pFupbff2R0FU+ohfTxyBr2YMYPIdxyPW2+9hZLSe4o3Cs+0PahDAdQ2PMIQbG40FYKh/m9HpiBw3Yb+Kr301xbzpCf+lqs3cYuzvRs+crk7jDPOjZ73FHGcp6VpguP8Gfg1ajgWS5QOuvbCWKmjoXymJrvVe4FoG3LO/NU30v3/2NmP8AiK1HDtwdPY7hc5oGxxdmIgOYOXt3z7iES5ZSeEF9PLNXudFIDMZSxkLg1pO3PJBWh4ug834eoZKuqIp5qmZnZuON2YG+PtbgkZ5ZVBQTkcXB5aexL/37mnDW6T7sePgtrxlbqXiDgmjfSSERwV8jiQOeoE9UpP68zLrUP95D7yq64RSvlD7bC2SEtwXAAjKsncIM61EnwCizV4sMht7Iu1DN9TnYJzukSf57VfYXEHem/wC0J4irP4U+5oUz6Tn+Eb8xSfSX/wCK35lWt5/hxghq+1ZrpDpzv6o5LZ8D01uq759W2J74oHyDG5jIxhwGMZGVkzxKf4VvzLQcJ2sU1Wy508zg6aMloJ2Grn7fYpU73uvQbvbGMsGiooRLUdrIYhI+MkBzmu79skuPf3qMLVK+yvp4rM2j7TcwiRrnPc0Etd3DmRzyCudddrpUQNjdUxObGCG5j337/FQ6a5Xena4Oq2vB29dmfhvskvTXObUvlNomxi01FFTs7eaEicf4iW48BnGeazXDthud7uIpWsZBG1pfNM9oIjYOZwNz7Fpr/DPX1NLUyyBslOwsAYMNcCe5L5NrxGeIKmOphdC5kDm627hh1DOrw6KejlbemnkoY6BtNFLUPZQsBOiCDH2fss255BBceY5KJbdqeaQ1MvZOYAYiPVDh1Oc5BbkEA7c1oL/T2iojdURzsePW1DzjYZyNRGDvtkKPw7SW2CJ0kVROIRhzmuqdOTyBAwCefck8NMFxZYYLbO2r7CGOlqCNIa0gMdjJbg/EeB8Fc2OkpJbFTxU8LTNJE6XLHaQRq2JyOfT3+1O8qVRaam3Wq308jyGVB+tByG5bjB6c/eFDs0M9HSU8MFU6ERAAOABz62ckHIPsSs+K0Mdqp67iiIx08NPRxZ+sOkEYaS3Yddv9U+so5qCvqqGlY8zVkRwfthp6DV3n1vAZA6rT2+1U/YCKuY2SMMf9Y+TeXOn1iBjAzgY7lK83pIbrG6O607QwFwJcNz7S5J2rxjyiQyC8wyRRtmYKSGN8jWggSNbgt8DgDZZTTL/Dv+UL3G92GnuNbWQxBuKhrNBY5mA7JOsNHQZAOdyCV4rVXbzaplpzFHIYnlmtrsh2CRkeB6KxLv05RNl1gOpi4Z+6EJWXsFwBpwNx1KFU+56G+3WPOcUXv0Lm63WP7tD7tCxbuFOIM/uR+c3+qaeFeIMfuP8AzD+qjGsf2bP0fZP8LaInOMeou3D1LU1vDfEkfm5iD6iIUsUjNA0N1E6Qcc8hZGzWCvobtSVF2bop2yDADtRc/wDwtAHPdevVbIKbh40dcxvaufqaxjC52/fvjb380XGd6lZSGOARGAuLXdiY8Bu/2cKyutNXW/yVyMjOazzqORzYCHlrfsjJbnwWfNNHDUYdATrO31Ljn4NW9sb6OWzT0kD4o5ZYyzTIA3fnyB38NvFS1rGcY8NdPxA44DKzxwxy0lBSUc1DC+5CA1RZ9Z2ukPz4537loLhcbdb6p9LWyiKZhw5royCP65WJvFhulbcairpo8wTPL4yHgZaeX6Kxi3fnpd+jrQeQpPi1N9HWnupfi1Zf6N3r8HP/ANgSHhu8/gD8wKpxn7NR5haRuW0u3i1U13fcaeuHoh0zqYNaQ2AEtaeo2VeOGr1+B/5GrQ8ORPsVHO29gQsfKDEdQd035exRrqdy7WcVVPLw9JI18jZu2LGRPBbI31Wku8QcEKNRGpbSCSsmqW63AbNJc0ZGTjphW8Nbb5aZ07JWuiDtOrBxq54Sy11sZAZnzsbG0buI7/5qJyv4YC4Vl8nq5HRxVjIs4Y0Ru2b0960fCDzFTySVzX01STodJIOzMjTuNzzVh6csf8XH8P7KDe7lZ6+2S00NZG2Y+tGcEYeOW6vpeVvpeVpgqXOE07CW5yHyZ655HxKjwQUTDhskI9jwqZ1Jd6iMvnpg2d40yFkrcHGN/wBF3ttHcKGnmc2nMsrxpDJHAjGppznoSR+nih1vynXBlDI1sE8sLgw5DHuB0n2FQe1lguNO6hqRIx8jB2TXagwg7nHcR8FQXKycQXC4VFbLCO0meXkdoNs9B+i6Wrhy+U1wp6jsWjs5GuJMo5Z3RZx87e6U/E1JHG51VT6iWuLstzq5bZGf5e5VjblaHXQyPs3bMPIRh7sH2Bv+iqKniC02uRkVwEkT3s1NDYS4HwyO5cW+ULh6J+GzSeH/AKfP+ikq7taSpvdogumKa2yRPj9XX2bodQ7iHAZHt/svJaaGKtrKs11uEDzK+QO7HDMFxOM4wtbcuOuH3SOdLJNnvNOc+Co5eMbASSySbP8AySkTLlfSP6OtQIwaX4tQs/WNt9zukYsjyHyu3hkGgZ/9pPf3IWk4f16S/i+wZ/2gg/8AB/dczxbYTyqT8v8AdZB3k9qySfSUH5TkrPJ7V7j0lAT4RPyovxRurS2W836zV1s7F1FBJJI4zba3aS0AD2nmrt9DXR36WuqaN7Im5McrG9oMjcaRvn3jop/Clh9GUVDHTPjkbDE0N9Q77ZJ+OSru82xlVauyfpic0ktexxGDjuCmmsJqPIbnC2e5F762UEkucHQkb58T3LRyWguulvrbfG91MWgOcHaMlreZOBjpsMqPU8JukqGmS6HB55a/b9VtbPw/TUlqYynjjmfj1pJJST8MYSzpt5x5U+G6+9V9uraNkDWupAw+tpy4OJz1yPXx7iocXEdmpoWQSTHVE0Rn1erRj/Ren3a1S1LIhLMyMsBDY2sIa0Z6f1XidR5Pql88jjcoBlxOOzf3qxyuNyuqvjxTY/xz8qT6U2T8d3yhZ79ntX0ucH5T0fs8rP8AM6f8t6qfFGgPFFk6Tn5Qq2+VVFxHSNt9umDqoyB8YeNIOM539hKg/s9q+XpOD8tyseHeBKyjvlFUC4QO0SjLRG/cdR8EX49dxVw8KXKK2ujbI0VDn+s3Pq478965T8J3iWn7PMJPTMh2/Re1Cwux++Z8pSiwj8ZvylRjl9R4P9BrwfwPzP7JzeBLyTt5v+Yf6L3gWEfjN+Uo9Bd0zR/0lF5/UeeC9w8OW2ip+IGSmoLCNcLdbXYOOeRvjC5fT7h8AECq/JH9VpOOuEG3OyaHVUcckcgdE4sPPkR7x/ILzweTmo0HNxgB/wCW/wAEaw+nMpur48f8P9G1f5I/qk/aBYRybVfkj+qz/wCzmq/zKD8t6P2c1X+ZQflvRv4sVnduLuHrpSiKVlV2kbtcL+yGWOHX7XxVfHwXcquTz+gfTSQVDNbHCTvHLl35T6bycz9qO0uNOW4P+7et/wCTXh6425tRRzVcU9FnU31XAxu7hnoe5EuNxn2vOavgPiGok1ONMRgDHaHoAO5R/wBnV/PJtP8Am/2X0R6KH4jflKcLUPvt+UozMs3zzF5OeImvDmtpwQQQe2wf5IX0P6L7nt+BQhyzRjw7D+Ifgk+jsIP2z8Fadu/8MfFHbP8Awx8UdNVyoIzRS09OGl7TqAcPDfClyOdM50MkTdDc4yMrlG4ySxgt0lpyCD1U50WodoPVeNsosUMtNF2vrePJgHX2Kc1sVO+KKNrSDuXA4P6YXV8Wt2Tz67BSY6ZoHaObkjqEqq27VBpzBGY3OIZqO/ef7FVnoKN/r5xq3xjvV5U0gqJC+QnOMewLm4mMlgYCG7ZyiaU54fj6uPwR9H4/vH4K27R3RiTW/qxE+5VegI/v/om+jI6FwqAdZadm+JVxrd9z9U4Q+dNxIMAHOyLqqzzrMWoNOoH7PXCaaxwbkxO+IVuygjawtxnJzlBt8RbgomopvPz+C75v7JRcD1hd8ytPRkXeU19uiYwuOdkNRBqre+5wROc7s27nSd1FPDe375vyq+GtrQNIA7krdbhsN+5Fm4oPo0fxm/IkPDZ/Fb8qvDI9pwWbjplKyVxcAYxv4obqgfw8I2Fz5mgDuapdPUMo4hTwwuw3mdQ3Ku5qLttOXBuOgHVcTaAST2hzj7qGt+Va65vB/cn5knpV34B+ZWclqBO8n/auRtTfvj5UOMQ2XZ2ofUHcj/EhSRRsiladpMHljCENRc+bxfcCPN4vuqToRoRpGFOwYIGMJ7WnQ4OGcHZdtCUNQRuybzwnluITpG+V20JdO2EEHS9OEDSMuG/VS9CCxBENOz7qTsG9yl9mjs0RE83b3FIYtJw0bKZ2aXQiooj9XPUIEZI5KVoRoQQix2eSc2LUMPCl6EBiCMYR1SCEDOFLLEaAgiOgaSSRuU0QgOBAUwsRowg5iI96OzcDsV2wk0oOJicTuQuIjPUKZp3TdCCJ2Dc5whSwxCDohCEAhCEAhCEAhCEAhCEAhCEAhCEAhCEAhCEAhCEAhCEAhCEAhCEH/9k="/>
          <p:cNvSpPr>
            <a:spLocks noChangeAspect="1" noChangeArrowheads="1"/>
          </p:cNvSpPr>
          <p:nvPr/>
        </p:nvSpPr>
        <p:spPr bwMode="auto">
          <a:xfrm>
            <a:off x="134938" y="-569913"/>
            <a:ext cx="1790700" cy="1171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data:image/jpg;base64,/9j/4AAQSkZJRgABAQAAAQABAAD/2wBDAAkGBwgHBgkIBwgKCgkLDRYPDQwMDRsUFRAWIB0iIiAdHx8kKDQsJCYxJx8fLT0tMTU3Ojo6Iys/RD84QzQ5Ojf/2wBDAQoKCg0MDRoPDxo3JR8lNzc3Nzc3Nzc3Nzc3Nzc3Nzc3Nzc3Nzc3Nzc3Nzc3Nzc3Nzc3Nzc3Nzc3Nzc3Nzc3Nzf/wAARCACCAMgDASIAAhEBAxEB/8QAHAAAAQUBAQEAAAAAAAAAAAAAAAECBAUGAwcI/8QARhAAAQMDAgMDCAcGAwcFAAAAAQACAwQFERIhBjFBE1FhBxQVInGBkZIWIzJSU5OhFzNUsdHhQlXBNENyc4KioyRiZIOy/8QAFwEBAQEBAAAAAAAAAAAAAAAAAAECA//EACIRAQEAAgICAQUBAAAAAAAAAAABAhESITFBEwMiUVJhYv/aAAwDAQACEQMRAD8A8OdzKRK7mUiAQhCAQhCAQhCAQhCAQhCAQhCAQhCAQhCAQhCAQhCAQhCDpH9oe0ISMPrD2hCuw13MpEruZSKAS4KQc1vOGeBrfduHBeai8hn1jmSU0Mep8WOp9o39hCDCYSL0RttscZbRxmSSmc0hxdAe0LsH1tWnY9ydd/J5Q0/Dtfd6W7ujFK0PbFVx6DKDjA6EE9NiCfiJtNvOUJSMFIqoQhCAQhCBcIwre2UEUlsqK+R4c6F4aIXNPrDbqOu/XuPXCfLS09TbJKlrWxSxtLixjSBgOaN87HOrbHccom1IhKeaRFCFZ2iy1V0ZUSwBrYKcAyyuOzc8h4k93guklhqjTVFTTETxU+8pY0gtb3lDaoQhKEBhItDU0VNb6iGJ4jnY9oc6QAnG++R+vvCq7nTwxTN82cTE8EtyMdSNs9NuqG0JCEIHM+0PaEIZ9oe1CBHcykXQxSZP1bvgk7KT7jvggYFsfJhVVUfETqeCKSeOeB/axMk0A6RqDid+RHd1WREb8/Yd8F6b5MeD5H0P0oqamFsDC+KODXpLjjDi89BvsOux9pKrnxXU3R/Y00WrUTrZIAduuQdsLp5TpquO3WWCd1QBJG+WTtH6g9+dOc9cDHzKzdBTtuQLmtkyTvHVvLPbsdgrDj/hKS6cONulHWU7Ra4HF9P2upr2kgktO/re3nsNiN4zK8aJykT3MfnGl23gk0O+6fgq2ahO0O+6fgjQ77p+CBqE7Q77p+CVsbycBjiTywEGz4QbZvo1cH3GlklqjO1jHdq4N0lpOwHUYO/in1sdkfwlVughkbURlpa5r3esS7AznkBnl7E6z01Bb6J9DcjOZC8ue+MDSHYALRvk47+/K7spbRU2uopIfOiXsazzgsOiB5fkauWQcY5d+xwjPt587mkUq40NRQV09JUsxLC8sfjcZHceo8VHDHZ+yfgjTdcHU1fU8GX1lO0R07pY9csjgGO6lvfnIadvFNs9vucdmuE0DXSRMjkLoI5dQcSwtzp7wHE58FJ4HjqYuEbm+MS6ZquNmG8sNaSf/wBBSLO+v+jl+1x1EYNHIWu0luDsTv7M/Eoxb280T49IcNedOdwOZCQscOYKsbLbHV0k0kh7OmpmdrM8joCBgeJJ/wBeiNthdaexvuVJT09PJDgMY7tJXuJOw3PT3LtJTWKa71NNUhhY2MFj4YdQ2A2ySDt7t0UctpuN0ooXec07J6lrnyEguBPIA4xgO/n8LSp4ftNRf6jRPOxjXkvMUjdhz2z/AC2RhguNLXb7XdY22iSSSjqKds8faDBbkkEfFpWfWu8pFupbff2R0FU+ohfTxyBr2YMYPIdxyPW2+9hZLSe4o3Cs+0PahDAdQ2PMIQbG40FYKh/m9HpiBw3Yb+Kr301xbzpCf+lqs3cYuzvRs+crk7jDPOjZ73FHGcp6VpguP8Gfg1ajgWS5QOuvbCWKmjoXymJrvVe4FoG3LO/NU30v3/2NmP8AiK1HDtwdPY7hc5oGxxdmIgOYOXt3z7iES5ZSeEF9PLNXudFIDMZSxkLg1pO3PJBWh4ug834eoZKuqIp5qmZnZuON2YG+PtbgkZ5ZVBQTkcXB5aexL/37mnDW6T7sePgtrxlbqXiDgmjfSSERwV8jiQOeoE9UpP68zLrUP95D7yq64RSvlD7bC2SEtwXAAjKsncIM61EnwCizV4sMht7Iu1DN9TnYJzukSf57VfYXEHem/wC0J4irP4U+5oUz6Tn+Eb8xSfSX/wCK35lWt5/hxghq+1ZrpDpzv6o5LZ8D01uq759W2J74oHyDG5jIxhwGMZGVkzxKf4VvzLQcJ2sU1Wy508zg6aMloJ2Grn7fYpU73uvQbvbGMsGiooRLUdrIYhI+MkBzmu79skuPf3qMLVK+yvp4rM2j7TcwiRrnPc0Etd3DmRzyCudddrpUQNjdUxObGCG5j337/FQ6a5Xena4Oq2vB29dmfhvskvTXObUvlNomxi01FFTs7eaEicf4iW48BnGeazXDthud7uIpWsZBG1pfNM9oIjYOZwNz7Fpr/DPX1NLUyyBslOwsAYMNcCe5L5NrxGeIKmOphdC5kDm627hh1DOrw6KejlbemnkoY6BtNFLUPZQsBOiCDH2fss255BBceY5KJbdqeaQ1MvZOYAYiPVDh1Oc5BbkEA7c1oL/T2iojdURzsePW1DzjYZyNRGDvtkKPw7SW2CJ0kVROIRhzmuqdOTyBAwCefck8NMFxZYYLbO2r7CGOlqCNIa0gMdjJbg/EeB8Fc2OkpJbFTxU8LTNJE6XLHaQRq2JyOfT3+1O8qVRaam3Wq308jyGVB+tByG5bjB6c/eFDs0M9HSU8MFU6ERAAOABz62ckHIPsSs+K0Mdqp67iiIx08NPRxZ+sOkEYaS3Yddv9U+so5qCvqqGlY8zVkRwfthp6DV3n1vAZA6rT2+1U/YCKuY2SMMf9Y+TeXOn1iBjAzgY7lK83pIbrG6O607QwFwJcNz7S5J2rxjyiQyC8wyRRtmYKSGN8jWggSNbgt8DgDZZTTL/Dv+UL3G92GnuNbWQxBuKhrNBY5mA7JOsNHQZAOdyCV4rVXbzaplpzFHIYnlmtrsh2CRkeB6KxLv05RNl1gOpi4Z+6EJWXsFwBpwNx1KFU+56G+3WPOcUXv0Lm63WP7tD7tCxbuFOIM/uR+c3+qaeFeIMfuP8AzD+qjGsf2bP0fZP8LaInOMeou3D1LU1vDfEkfm5iD6iIUsUjNA0N1E6Qcc8hZGzWCvobtSVF2bop2yDADtRc/wDwtAHPdevVbIKbh40dcxvaufqaxjC52/fvjb380XGd6lZSGOARGAuLXdiY8Bu/2cKyutNXW/yVyMjOazzqORzYCHlrfsjJbnwWfNNHDUYdATrO31Ljn4NW9sb6OWzT0kD4o5ZYyzTIA3fnyB38NvFS1rGcY8NdPxA44DKzxwxy0lBSUc1DC+5CA1RZ9Z2ukPz4537loLhcbdb6p9LWyiKZhw5royCP65WJvFhulbcairpo8wTPL4yHgZaeX6Kxi3fnpd+jrQeQpPi1N9HWnupfi1Zf6N3r8HP/ANgSHhu8/gD8wKpxn7NR5haRuW0u3i1U13fcaeuHoh0zqYNaQ2AEtaeo2VeOGr1+B/5GrQ8ORPsVHO29gQsfKDEdQd035exRrqdy7WcVVPLw9JI18jZu2LGRPBbI31Wku8QcEKNRGpbSCSsmqW63AbNJc0ZGTjphW8Nbb5aZ07JWuiDtOrBxq54Sy11sZAZnzsbG0buI7/5qJyv4YC4Vl8nq5HRxVjIs4Y0Ru2b0960fCDzFTySVzX01STodJIOzMjTuNzzVh6csf8XH8P7KDe7lZ6+2S00NZG2Y+tGcEYeOW6vpeVvpeVpgqXOE07CW5yHyZ655HxKjwQUTDhskI9jwqZ1Jd6iMvnpg2d40yFkrcHGN/wBF3ttHcKGnmc2nMsrxpDJHAjGppznoSR+nih1vynXBlDI1sE8sLgw5DHuB0n2FQe1lguNO6hqRIx8jB2TXagwg7nHcR8FQXKycQXC4VFbLCO0meXkdoNs9B+i6Wrhy+U1wp6jsWjs5GuJMo5Z3RZx87e6U/E1JHG51VT6iWuLstzq5bZGf5e5VjblaHXQyPs3bMPIRh7sH2Bv+iqKniC02uRkVwEkT3s1NDYS4HwyO5cW+ULh6J+GzSeH/AKfP+ikq7taSpvdogumKa2yRPj9XX2bodQ7iHAZHt/svJaaGKtrKs11uEDzK+QO7HDMFxOM4wtbcuOuH3SOdLJNnvNOc+Co5eMbASSySbP8AySkTLlfSP6OtQIwaX4tQs/WNt9zukYsjyHyu3hkGgZ/9pPf3IWk4f16S/i+wZ/2gg/8AB/dczxbYTyqT8v8AdZB3k9qySfSUH5TkrPJ7V7j0lAT4RPyovxRurS2W836zV1s7F1FBJJI4zba3aS0AD2nmrt9DXR36WuqaN7Im5McrG9oMjcaRvn3jop/Clh9GUVDHTPjkbDE0N9Q77ZJ+OSru82xlVauyfpic0ktexxGDjuCmmsJqPIbnC2e5F762UEkucHQkb58T3LRyWguulvrbfG91MWgOcHaMlreZOBjpsMqPU8JukqGmS6HB55a/b9VtbPw/TUlqYynjjmfj1pJJST8MYSzpt5x5U+G6+9V9uraNkDWupAw+tpy4OJz1yPXx7iocXEdmpoWQSTHVE0Rn1erRj/Ren3a1S1LIhLMyMsBDY2sIa0Z6f1XidR5Pql88jjcoBlxOOzf3qxyuNyuqvjxTY/xz8qT6U2T8d3yhZ79ntX0ucH5T0fs8rP8AM6f8t6qfFGgPFFk6Tn5Qq2+VVFxHSNt9umDqoyB8YeNIOM539hKg/s9q+XpOD8tyseHeBKyjvlFUC4QO0SjLRG/cdR8EX49dxVw8KXKK2ujbI0VDn+s3Pq478965T8J3iWn7PMJPTMh2/Re1Cwux++Z8pSiwj8ZvylRjl9R4P9BrwfwPzP7JzeBLyTt5v+Yf6L3gWEfjN+Uo9Bd0zR/0lF5/UeeC9w8OW2ip+IGSmoLCNcLdbXYOOeRvjC5fT7h8AECq/JH9VpOOuEG3OyaHVUcckcgdE4sPPkR7x/ILzweTmo0HNxgB/wCW/wAEaw+nMpur48f8P9G1f5I/qk/aBYRybVfkj+qz/wCzmq/zKD8t6P2c1X+ZQflvRv4sVnduLuHrpSiKVlV2kbtcL+yGWOHX7XxVfHwXcquTz+gfTSQVDNbHCTvHLl35T6bycz9qO0uNOW4P+7et/wCTXh6425tRRzVcU9FnU31XAxu7hnoe5EuNxn2vOavgPiGok1ONMRgDHaHoAO5R/wBnV/PJtP8Am/2X0R6KH4jflKcLUPvt+UozMs3zzF5OeImvDmtpwQQQe2wf5IX0P6L7nt+BQhyzRjw7D+Ifgk+jsIP2z8Fadu/8MfFHbP8Awx8UdNVyoIzRS09OGl7TqAcPDfClyOdM50MkTdDc4yMrlG4ySxgt0lpyCD1U50WodoPVeNsosUMtNF2vrePJgHX2Kc1sVO+KKNrSDuXA4P6YXV8Wt2Tz67BSY6ZoHaObkjqEqq27VBpzBGY3OIZqO/ef7FVnoKN/r5xq3xjvV5U0gqJC+QnOMewLm4mMlgYCG7ZyiaU54fj6uPwR9H4/vH4K27R3RiTW/qxE+5VegI/v/om+jI6FwqAdZadm+JVxrd9z9U4Q+dNxIMAHOyLqqzzrMWoNOoH7PXCaaxwbkxO+IVuygjawtxnJzlBt8RbgomopvPz+C75v7JRcD1hd8ytPRkXeU19uiYwuOdkNRBqre+5wROc7s27nSd1FPDe375vyq+GtrQNIA7krdbhsN+5Fm4oPo0fxm/IkPDZ/Fb8qvDI9pwWbjplKyVxcAYxv4obqgfw8I2Fz5mgDuapdPUMo4hTwwuw3mdQ3Ku5qLttOXBuOgHVcTaAST2hzj7qGt+Va65vB/cn5knpV34B+ZWclqBO8n/auRtTfvj5UOMQ2XZ2ofUHcj/EhSRRsiladpMHljCENRc+bxfcCPN4vuqToRoRpGFOwYIGMJ7WnQ4OGcHZdtCUNQRuybzwnluITpG+V20JdO2EEHS9OEDSMuG/VS9CCxBENOz7qTsG9yl9mjs0RE83b3FIYtJw0bKZ2aXQiooj9XPUIEZI5KVoRoQQix2eSc2LUMPCl6EBiCMYR1SCEDOFLLEaAgiOgaSSRuU0QgOBAUwsRowg5iI96OzcDsV2wk0oOJicTuQuIjPUKZp3TdCCJ2Dc5whSwxCDohCEAhCEAhCEAhCEAhCEAhCEAhCEAhCEAhCEAhCEAhCEAhCEAhCEH/9k="/>
          <p:cNvSpPr>
            <a:spLocks noChangeAspect="1" noChangeArrowheads="1"/>
          </p:cNvSpPr>
          <p:nvPr/>
        </p:nvSpPr>
        <p:spPr bwMode="auto">
          <a:xfrm>
            <a:off x="134938" y="-569913"/>
            <a:ext cx="1790700" cy="1171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ttp://t1.gstatic.com/images?q=tbn:ANd9GcSEh-fZUUL_5aZ2r9lk1ZkXwymy4OSKWBE6mdLjrgGtcOolFyedVtfvfU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9" y="3286124"/>
            <a:ext cx="3745129" cy="279832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28604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Balance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585789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Think : </a:t>
            </a:r>
            <a:r>
              <a:rPr lang="en-US" sz="2800" dirty="0" smtClean="0"/>
              <a:t>‘symmetry’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2" y="571480"/>
            <a:ext cx="3500462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Contrast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5538" name="Picture 2" descr="http://t1.gstatic.com/images?q=tbn:ANd9GcRp0oKO59w58mC8tysVUhlApqdnJQP3Jp6exGpnHM8I17GJ3Ax9h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785926"/>
            <a:ext cx="2600331" cy="3907602"/>
          </a:xfrm>
          <a:prstGeom prst="rect">
            <a:avLst/>
          </a:prstGeom>
          <a:noFill/>
        </p:spPr>
      </p:pic>
      <p:pic>
        <p:nvPicPr>
          <p:cNvPr id="65540" name="Picture 4" descr="http://xosparkles.files.wordpress.com/2011/04/nature_flowers_yellow_contrast_flower__flowers_008376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071942"/>
            <a:ext cx="3939617" cy="2214578"/>
          </a:xfrm>
          <a:prstGeom prst="rect">
            <a:avLst/>
          </a:prstGeom>
          <a:noFill/>
        </p:spPr>
      </p:pic>
      <p:sp>
        <p:nvSpPr>
          <p:cNvPr id="65542" name="AutoShape 6" descr="data:image/jpg;base64,/9j/4AAQSkZJRgABAQAAAQABAAD/2wCEAAkGBhMSERUUEhQVFBUUFRQVFBUVFBQXFBQVFBQXFRQVFhcXHSYeFxkjGRUVHy8gJCcpLCwsFh4xNTAqNSYrLCkBCQoKDgwOGg8PGikkHyQsKSwpLCwpLCwpKSwsLCwsLCksLCksKSksKSwpLCwsLCkpLCwsKSkpLCksLCwsKSwsLP/AABEIALcBFAMBIgACEQEDEQH/xAAcAAACAgMBAQAAAAAAAAAAAAAEBQMGAAECBwj/xAA5EAABAwMCBAQEBAQHAQEAAAABAAIRAwQhBTESQVFhBiJxgRORofAyscHRFELh8QcVIzNScoJi0v/EABkBAAMBAQEAAAAAAAAAAAAAAAIDBAEABf/EACMRAAICAgICAwEBAQAAAAAAAAABAhEDIRIxE0EEIjJRYTP/2gAMAwEAAhEDEQA/APHy+VJbvgic/l8lhtz9/ku+AhYEkwr4HGCZj8ktuKcFSfFPJOdA8PGseJ/4fvKCUlBWw1Hm6Q5/w80+GVKjpAJaAfSSefzVup1wXgTTJ3EsBAHXr8kIbYUqYa1vlAxw8j6H8yq83UuF8ZmcAQMdzy+ag/6tyLkljSiel0nDhgOHo0kemOS7pU9p684O6SaDqJqQJGBkuj9FZKdI78jmADH1Us1Q+LOHV4z9Y/PoiKFz9j6ffdKbhzw7BIIOB9n9lNSuXADiEEc4x8kCkG4jWvSmHDcbfqD2Szxf4VbfW84FVjXFp9pLUztqoMd+X1RlF0FPxS4uyfJG1R82XNm6m8tcII6+sLljF6R/ir4aioLhn4XQCANivPWheopWjzZRp0T02ouixC0nIqi9Aw4hQiFxUC54lp7ksZYFcHKGc2UXXaoQ1MTFMjZRRlCmuabERTWNhRRPSpoxrYCHoFGM2SJMfFAVzVG3NVm/EuTvXmwJGElDOISqcelYme3QXoNCXgr0zRhAXnehU4K9J0JkgKbO/sVYV9RR4spk7qpFivPi9uMKnikjT0Jktg7GoiFgYpeBY2ckDuChIRbmIeo1EgWiRmyxY1YsNJLGxZVI4Mj+ZpExG/dbvvDm4ZuJwTy5o7SKQZXBBHmaQYHPeTHNMtZc0MJkkkgAAmMdQfVJeSSlopUE47PO6lo5rodj9VbdEr/DHUbwgXWp4pdBdzwIH0TK2qEQBknsfoJTskuaoVjjwZYKtfiZgTO2Cf0VH1q3qGpjYb5ECDndXC1YXYO/qjf8lDm5zPbHokQl42OnHyIpmi60+md4GJk7j6L0XR9Wa9kTtk4k+08lUtW8LOaziYBI9YVVp6hcUjAk9d/T+iKUFm3ECMni1I9PoagHvgP6jl+nJNHiWSHTGIO23frj914w7xPWpuPlDZzz/NMqP+IVUMh2cYM7nlPb3QP4svQS+TAuF94odQqtl0Bzu2wBHJXizvxUa1w2cB6rwDV9dNy9vlMiZ6kn0+8r07wHdvNNrXzjAJOShzYvHBP2bjyLJNpFr8RWgr0H0zuRLezhsvDbijDiOhK9n8RakKNL4h2AXjN1dlz3OIGST8074sm0xPyYpURAEIikVG0ypGBUsmQSF2GLVFsohtNKbGJAr6Ki+AmQorXwV3I7gLgyFI1EVKShexbdmVRPQOUc1yXUiiqb0DVsYmL9a/CUo0upmCnmquBaqw0FrsKmKuNCm6lZaLO1h2FedBfAVJ0dxdBKtem1YMLz8rfKj0YRXGzfid8qt8CtGt0wWyq45Nsma2RtprHsXfEuXrDiF4Qz0Q9QEJiFs20LFsBYuODtHrRVBc0ggRkd++f7pte1mG4bAg7kAYGN3dCAhbBzZ42RHICRy2xiPv0muYNXijB55kHEDvtupp9lcOjNa074YkAEu+WN/SEqp2TiZkSO4HsrTcAVKZIBMAT1xMAYx980mp3RaOE47bz2zj5I8UtA5I7NUrl7ckHHQ/qn2nXvF5eISep/qkNxDm8p7EiP0XGg0SKwqEwBPoY9UbimgFJpl9p0AWlrgJiN9/TOD2XnuvWXBUdjBM7fovRLa4a5ueY74/NJNc0j4gIG8SDyOMgJSfFjOytU/D9Gu3idMkGM4B64zy6Ku674XFKfKRuQWnynuWkb+mPRW3TLWo1rmEkETwycR2Pr3Q1w1xEukjO+fw7+yZjyuL70DkxRkuigm24ag4MjGD+IHmCF6d4JusNaZn8vVIX6Q0HrUdmP+LT29j9hWTw1p3whxk5JOOgPL76oflZVKFG/HxOErHnjewNWxfw7sIdHUA5XjbmL3myqggtOxxnvgrw+8pllRzSILXEEdCDC34ctNCvlRppnNEJ/ofht11TqupuHHS4D8M4L2ukS07TIiCkNEpvoes/wlzTqkn4Z8lYdab4Bxzg8Lh/1VUieB2LJzdwRkiCCCCNwQUR/Dkf0XouqaOytg7jZ4zM7T1G2VXtT00UuERinTJdzDqjice0j7KS9j+NFeaxafTXbZWOKAIHexDupoxwwoESYLIW01LELtjF2+nhdZlCLVKqEtmA7ojUWZjdDstng7FULoD2WDSiBsrFZNzKqOmhwdnCtllUwvOzqpWeji3EO1QSzCrNXBVnrGWKsXA8xToO0S5FTOAFjloLCtF2RuCic1TFc8KJMwxrFimaxbWWbQdZgNp04IyIIM8wBw5/otvMc5DT67eb+nskuiakQS3q2ciTvzHfbdMmVoGRAOCS2Bvy7ZS5xaY+Ek0WvRg19IRwji3yN98/f7JXr2kmn5mDB3iHepwAfzWWF5wkDhgHnjHofZOLy8D2FvCTJjvPNIi+LHNWUrjE/ykdv2OyNtq0dkg1I8NQkYzmes7EIm1ueJXVqyS90XWw1cARJA/6k/UJmLgOIO243wJjfGM5yqMy8c0YKMoa07k4nmQXCcdJOM+qW4WGpFnu6Xwy4jY+XtJESY/YpXaWgdjAa3EHpOIx79gDzRljrLSzOw5cQPPoBH3zR1N7HZLRj+aIz1mNuyRx4j+VortWzpUajq7mkPqAhuSYHMAHYbA/1QLfET4gANHzPzR3iqiXuaW5ABEZwBgQPkq3WYRMiNzzH5qiOOMlb2IlklF0tD638V1KZBMOHcR+SWeLrRlabujsSBWZiWuiA7HIxHrHVKhUwc/YUdvqJYS05acEdQcQjjiUXcRU8nJVIEornU6wDYPOUS6jDsZG4PUJbrT9h7p6Vsnuker+BPEwr2bON01KP+m+dyG/7Z92QPVpR41BlRtVz9pLWg5BLSCfyXjnh27q03kUzHGBO8Y5xzwT8wrXa6qXeRhAAmCcb5JPeZKnywaeuirHNNb7LhY3Qc2B8NsE+UgDuO8b/ACXVXwsari5gAmJHKQMx6qu2lRgcQ/JPDB6mIHPOR9CmGjeKm0rx9Fz3ND3gMLvwFwaGwHbcXED0z1U6Ur0PfGtker+F6lJjSQfwyT/9E5+kfJIadGTC9gtb1lbipv3aSCD2MFVLWfC/w6xAGCZEdE+NSjyQhxalTKzS00zuu7jTyAndbS+HaVDVpHZLd2OUVXQhp6RmSEdQ0zi3ACNDCAti5gZWScgopIV3tmGnAXNk8zCPrXAKHFLzAhDVrYV09B1WqAxV2uZKd32GpIUcNIRl/RyGrRUiieiFHBK5Dsrly03dFRlhjSsUbDhbS6Dsr1rc8sQTkhon0jlKfWLsENdjoeKBOIk4HUfogqdmQ0E0vw4dGcEZgAdYMevoirJ/w3BtQHJ8rgB9fTp6dU7Jvo7HrseWTpxy2HX+0owuIZkugdDgDYb8sIWw2AMczJ7zlpHL9kfUpS042Bnv6LzZOmehFWija06KjsznnzHQhD29zGRj12K1rdF3GecduW/90rtLiDB5r14K4nlTdTLFa6i18jmFulXg7kZGxj29EmewseHtiO/9kbUuqbxxtPA/oThxHbdbxRnJjEaoWS38Jn5gzt9eacM8QcLJ4tuczkgk+/0CpFW5cXA4J7b/AEXF7ePDQDMcsR655rHiTN8vEtf+eSd4yRGU7a9laj5xxGAZjM5zPsvMba6M/PH1x8lYrLXnNESJ/brHYjP7IMmH+B48yfY0vNLpj8LiMyR2g4+oPsqtqLIO4+Y+vzTm+1U8EwDv0/f0VZuNRJO0BMxRl7F5ZR9EtDVSDDtuvT0S+vWLnErmo6SuQU+iZsNtXOJhokmOmIVk0y5ewgVAOKJZ55LpxAOZ5YPTluq1ZVw0ExJO2YRNPUnHylnGJBLSTuMAggyw+hS5xvQ2ElHZfNHq1Kr2sdQJaXAfElssOwMSdunPMIfx+DbyHNa7i+KACHeUVHB7XtIwTxFxE7R6hReGr+tTiWvHq+m4gR2gwrLqeu0K9PguqXxA3I4mwRnHC6Wx81H+MllbXOFAtHxi6jVovj/dpUX1J5vLQH++B8yr2/V6d3THDhwgRvk7Z64XjlenRZIbMYIBeXEA5gcjHurh4CpsceKm5wJdxcDufn/F8+LHfuFjfBaDrk7Y2uKJ2yD05pc+Gk4nvmVYfFVqWVQ4bVPoeaUnTj7dV00oumdF8lZB/DFwmDCCq0wN8J/ayRwkoHU7eDslpjGJKtDONlH8YiAmP8MYQFxSgStTsF6DK1vxNCAr6Q4CQm+numnEZRzGeTKFSa0FKCeylubChqFHao2HGEuc5OolZG9csctuK4BRAhDXLFw0rEJodZW7Kge5sluSPMfTYZ29vzW7emXsAa3iIP4TIdj6z+yaUbYBz2sAPEJwIPEYIwOvmx6KenprWjjZO/mg9f8AkChlIoSFtpQ4THm4dwTktJ/r1GyONdwbuZBg+nb6fNc3tPhHmjPafdRVBA64EQO3Pqppq3Y+L1Qldb/EqOPIzOBttiFWNSsQCS3edlcGMIa4Nw47TyOxSG6pxULXe2N/sq7DIjzJMW21y7hLXZjZCWjvPmI7mO0zG2U2ubPy4+/VAWlQU3GRLu8Qe2cb/wBFUnfRLJNUT1SabgXA+xmBz3mB6xtyQtVpcXRzIiQZIzB54iOahvrhxcZnfMxv7KWzrQ0kDtBg/IOkA9+SKqAbvRELV4OGuODyOOUnoB3UrKRaQ50ECcNc0nvkSB81FWcepI6Hb79lu0rhsyJBj98/RaYgi7uIEEyTkAzgOz8/phLSVPXzMZA2PbkoagXJGN2cLQW1orTAq2pOJwD8iUz+Lwx8SW7cLfwH1Iwl1rTmCTA2Jkgenc9v7phRcA4cLJ3MkDPrPLfHcZO6CQyKL1oNjQq27qhPCxoy88Xp5SfQfRUm911rpDGv5RxOwBPQJlrWqVXxRZtDSQIDZjHFyA7KepYU2sDR/qVXH4lapyeSRDWjk0SfVSwSi7l7KZNy1H0V5rXvIjtBmMr1rwb4bPwqb31SHtBfwgCMjzcROSCJ+QSnw54epFzHPYOKMA8wdpB2nJ9AF6hZWLYho3iT2HL3WyXkdGxl403/AEE1Wkatu0keYGR2CX6bWAbwlWu5tvLACp+q2z2TAPZDmh0bindg9/eCnUHQ/mt1yHCUrv6pe2IyM+6k0q+4hB3UrjWyq70SxySfVaXCnVY+bZAa1SEStjqRj2iLw7czhOrywdwyk3h6nBwrf+JsJXL7sOvqigasA31SB71aPE9hw5VRero7RDPTNly5Dlw4rQKKgLJw5YogtrDbLnoz5rPGDL3NBEeWJnbBzPuU/fTAp8fTyuxuDgHvBI+oSbwzYeQDp9TifbBPumWtahBbRaJFQOyOZYW4HXCQ1bKk6RWtSunQScGcTtjlIxMRCB/j5YDkEGN1Zq2lcQAmWnbmD2SGvYgEtgHl2x6+x91mmbtEVFw3nJ3S7U44w7qOx9fyXL7n4flAwPuO4Q2oXTS31CdCFMTOejBWYf5gfRAX1oPxAgH13SOoc4UrHkwFUoUSPJeqNvpx25R981CMGRy+XuntGkwtHHEDqco638Mg+YHfMEbfJFyM42KP4JpaHGTtLQIOdgTmB9c8plBQQTIj0B/WfqrdQ8LvaS4OzmY5+qEudO834HA+mCsUwnArzbf1ie+5Udenj35Jw7T3kkBlTcfylMLbwa9wkkjtARckBwZToUwoQA53PYcz37Dv9i/2XgimCePOdtht1GSo/E+gf6MtaBwdBsPb2WcjeBTPgmJ5DEchzx0U9GqQwuB/XfmpxRdwYE8eR7DP0lcVLWBHWEN2Go0G2VoXgATy23JOeavGiaKMTBJIMAYkfhHcCfcn2SfTrUBrOH+ciP8ArGf0XqnhnR2s8zhmIHYKKUnOSiiuKUI8mS6L4fFMcThk5PU+6sNBgAgBROqLbKkCVXBKOiSbcthMJJ4jsw5hTlrlBqFLiYQjmriDB1I81fTa1xHXHVAkGm8kDHNOrq34HkoC/aXE8PPBUPej0P8ASdtxIB5LjUaoLULZtIlruSJuKXE1Bxpm2d6EwHIVmoQAq7oNqWqxNbDVJX2Hyeir+JLfjKrb9IVyvfMUGbZevhx/VHnZX9irf5P2Wv8AKFaDbrk26b4xVlaGkLFY/gBYu8Z1gthqDabmMBzHET7kD6x9Qi9TtA8scD5m+cdIkNdHTIz6rzNuvuLmn+byiOgaIbPvKtlrr3+yQZjid68UhwPaPzUkoOJTHIpF7sKMgzzg+/J0cu/eVUPFbBTq8Ww+kiSDHz+St+mXAdBBnEfsq945tCWF4JBbId2B69RkEf2SY9jZdHn15XJn1wCI/ulbpcc8vVSNJJ6Z3TKlbAN9Vf8Akh/RXTQzlTfCAHqiq9PidA27KW204TmSe6LkDxOtK0riPm2Xo2nWA4RGRCqVlRghej+E3hzIPJYpe2Go/wABRZrf8A3mB8lYK+mg5CAfRI3TFxYLtAAsG9B8lILZEQtwjpGWwcWwUV7ZB1NzYmQR9EbC3C7Rx5vZ6LVp2zRUYWu8wIO4klLa1k4Db2/Zeo3tuC2IVYdbhr+Fw9FJki47Q+DUtM48NWDnVAXYAwB2+4XqltcBrVRLMBu3NN6OoRGVNF1LkPkrVD51/mOSPtbiYG/JVT+N4nJ7b1gymXFMjJ2LlBUOKPONl2XSMoKwqeWZRXxMKmLtE0lTKh4isiCA07lJ2WhYCXOODPorhf0Wk8RVU1WieDBMPdGMEBQyVSoui7iAMrtfWHCZwnRtYCQ0qAp1WBvLc+qtts2Y6ImYmR2VKAMIq9rBrEQKISTU6pdUDRsN1PCH2GSlaBi6VpSPCicvYiqVHnyds0SuHLtRvRgnKxcysXWcebX/AIWfTaXAiIg5kiTEz89kqovqU8kERj02/wDyF6z/AAfE3aWtaSAP/mR6DdQUvD9OozhgcXCDJ3yF5y+RrZU8G9Czwp4okQTg+UdQ5v7p/wCIr3jokbEj/wAuHfl981V9T8MOoedglsiR/b813Q8Qf6fw3e059cSgaTdxGJtKpFPt6UuJO0oqrWkQ3K7uag4zA3PT9YUlvaHJOOkb+gVTfslr0QUrIgyMnujqNFd0Y7g9OfujaVHZA5BKJqjTVt8JXID+EmJVdZQR1lLXAjkuTvQVUen0mSEJfafOQtaRe8bRlNmOBWwtAyKq63IXPwVaK+nhyEfpZTecgUoiP4KwsTl2nKB9mh8jQXBMVOYkusafxNkYIzKtb7NC3GnyCheS+wlAoNpqRBg8k4oXock3iCwNKrOwd+a40+q6RHMpEkNiy00j0R76x4YOxhBWbMIquYbnaPkUARYbWoW04CkbeRueyrdPWIAEreo6sWNcRvEx3xCcpMU4jvUamNx3SW5qNf8AhGGfIpU3U3VXAOdjmE7YxoYWjEhJk/sNjGkU2prLfiR/MXR3Vu06+mOiqVHR2iqXnJkx80e3jbucI2rWgVrsuVzqLQMZKBdQAHGdyg9NLT3KOvZ4V2NcpHTfGItqPUfEtuXBXpERsuUbitlclczjULS6AWLDQxjiG8h5DE5Ax+E9fvZZpzSymC7Di1onJyB9/NQut/LEzOSCI9UbS/DtG2PT0XiNnphD7YPpwRyyDBz9hefeKfDQ4pG2fn6helMbISnULUOcVsZOLtGOKkqZ5taaPwxiUa2gZz9+isd7pTwZYcegQ/8ABgu9e+AnPLYpY6FRsiY9UZStD0Ty200Fp74Bn7jYI61sAPxDbdDzC4CCnZlGU9OPROaVFuEyZTELPIzuCE+l1XMdCtNvWlKLi3GCEbb1ITvInsU4UP6LpCl4Al9vXMKf+IKrjJNEri7JnUggrmh0UN7qnCldTxIBuhk0wopolr1YQ77wIG415hS6vrbOqS8bfTKFJAHjFoqNHb6Ks2rHtfvgR+aeandh7SFXhXIcOKAtcWkYmrLVYW1R2ziMYTWnclzeF+HDBSfw/rLWu8xEfp1Tu4vafFIIIcMFTJu6Y/VAlPTTIJ6oTW2kE9P2UtxrJGAojdh486o4sTZXrXVGtdJO26bV9f44DJPWEjvtOZ8RzuRVk0mhTZTBDQcJckkFG2InajU+IG9T+qtF7inPOEHSLDUGAHE4CN1M+Q+ioxbixU9MD0DUzxQrde/7cqj6FQJeF6BdUP8AQ9kvH+wp/krrlyVjiuVeSmFaWQumsWHGgFtdrFxwfRtoAxG5PuV3SaZkj0CmpukKOq8BeGj1AhhQr3+Yk/3UVW6EbpZcai0HeR+q2jEEXdUNaScZ/okxgOG2ckzEFSaje+UE7GZnoIKWV78zwjEbj+6KMbMcqLAy8aABxcMcxmR6LptQk+TGeriO++w7ZSO3qF0CZk9Z+ifuuGUaUnpziD2HVFRlnd1cim2Zlw2HVzsCOpRtjdlwEqsWdV1Z5e7AB4aYPIjcnuduyZUL/hGOfLnKCUAlItFNoKYUbYAKl2+ugmAceoTiz1vEThNx/XsVNN9FhdUDUDcalCr3iDXH0W8ZaSz/AJtyB69PdUO+/wAQpmCnJzl0hVRj2XvVtaaJyqfe62Cd1UL3xLUqndRU6j3JixtdgPIn0WOrq/dRf5hKStpvJRLbV/ZFR1jalXQb9P8Ai1MkwFE2sW7otlaCCNzv+krH1o5d7HNh4O4hhxk5HZSW3h6u15pOPlGQfXOE10KnxNBDyHRMp82m9wa50eUwXN2cOqkU3bKuK0eb3N05jiJmCQuG6iXGFB4kuhTuHiZHEY+fNHaHZccOIwrI3RI+6JblnlHFzTPSKgazeOhKzxJaANYBjCH0O3dB4xxBuxKnnsojoc6ZbNLi7LiP5iNvRdamfKUfpn+y4nEnbkEs1S4aGnKoxfkTk/Qb4WtgVdLmmPhEdl5x4e1XhJM4V5sdRa9m6CDUZGyVoq725hdCmja7AXmFxgKuxFAbmLbVI8yVy5vILrOo1CxHULDGVizmdxCnOVdv9XJqFo5LFi8hHoMxtzIz+uOyUXlSCYWli1HMX31zhvMST6RH6/khmVJKxYnpaFPsPtrgAyUTd1y8gn1j02/JYsQmk9KrwiBy2/8AMZ+hS66vunefn/U/YW1iOKQMmCNu/UTzCLoaq9pmVtYioGxzZ+KS3DhM8uRHy2QF54RsbnLGmg85/wBOSzrlhwP/ADCxYstx6NpS7FVX/DSq3NMtqN3kHhPXZ37oA6QWGDAIW1ioxy5dickFHo6ZYunEItlhUPRYsTJJC4ts1U8POduQuq2iuZTJnbPyWLEtjUjvw3cO+JDnHzRjt0Xo1w4ii0U4HCcjtHLusWKHJqZVDcSiV/DzHVeOoZMyVd9Ns2Cm0gCFixVZXSpCIJWLPHlEFtMDBMrPDvh5xp+YggrFiS9uhi0rHF/prqdGMQqzW0wOGSsWKiKpCW7eyOjpLRsm9uOEQCVixdSNOviKJ1xlYsRJgs2ypxI2zt5ysWIjAx1aMLSxYlWwqP/Z"/>
          <p:cNvSpPr>
            <a:spLocks noChangeAspect="1" noChangeArrowheads="1"/>
          </p:cNvSpPr>
          <p:nvPr/>
        </p:nvSpPr>
        <p:spPr bwMode="auto">
          <a:xfrm>
            <a:off x="134938" y="-8429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4" name="AutoShape 8" descr="data:image/jpg;base64,/9j/4AAQSkZJRgABAQAAAQABAAD/2wCEAAkGBhIRERQUExQUFRQVFhQVGBgYFxQYFRgYFhQVGBgUFBUXHCYfGBojGhQUHy8gIycpLCwsFR4xNTAqNSYrLCkBCQoKDgwOGg8PGiwlHyUtLCwpLCwsLCw0LCwsLCwpLCosLCwsLCwsLCwsLCwsLCksLCksLCwpLCwsKSwsKSwsLP/AABEIAOYA2wMBIgACEQEDEQH/xAAcAAEAAwEBAQEBAAAAAAAAAAAABAUGBwMCAQj/xAA8EAABAwIEAwUHAwEHBQAAAAABAAIRAwQFEiExQVFhBhMicYEHMpGhscHhYtHwFBUWI0JSkvEXM0Nygv/EABoBAQADAQEBAAAAAAAAAAAAAAADBAUCAQb/xAAnEQACAwADAAIBAwUBAAAAAAAAAQIDEQQSITFBIhMUMmFxkcHwUf/aAAwDAQACEQMRAD8A7iiIgCIiAIiIAiIgCIiAIiIAiIgCIiAIiIAiIgCIiAIiIAiIgCIiAIiIAiIgCIiAIiIAij3t/TotL6r2saOLiAPmsrfe1G1bpSD6x6DK34u1+SHqWmyRYOx9ppefHQhvMPk/AgLYYfitOu2WOnps4eYXKnFvNOnCSW4TERF0cBERAEREAREQBERAEREAREQBERAEREAREQBEX4gIeLYvStqZqVnBrR8SeQHErnGJ+1xz3FtBgY0yA461PONm/NUPtJ7UNr3ZaTNGiXMa0HRzmmHOJ/8AYR5BYr+rABqEAF0hoA2HGF2o6jzTQ32IVLl01Kj3xMSSY8uS9xbsbAB1/hWcwe+JLhO8KzY4gglV7ItPCzU1ml/bOaOP0U60xSq147sxyWXo4u1z4B0HHgtLhLJcJHWeCz7U4eyNGpqz4NPU9oFSiGd6wEbOjfz3WswfHaVy2abgTxHEfhco7cWNV7mGk8Nhplp2P5VF2RxurSfmbMsOscPMcldocpVqW/3KV8IqbjmH9DIoWEYoy4pNqMOjhr0PEFTVYKYREQBERAEREAREQBERAEREAREQBERAFDxi87mhVqf6Kb3eoaSPmpij4hYtr0n0nzlqNLTG8ERoeaA/lutUzOJdrJJ9TxXnWa4NYQCCJHXfdd3wv2QWFI5qgfXPAVCMv+1sT6rnvtPNGnevZTY1jababYaIExmOn/18lMpe+HLRlcEphjszlY1rqQ6PRUjL0g5vgPurC08TJ3MqKyOPsyWt6uqIYcGvaSX+8CSHZfDxHumCt12Nu6j2/wCI3wnZwHHqOEjWVU2OEU6gBcBmGx5jkVusCw/u2GY1MCOCz+ZyYSh1z0vcPjzhPtvh84xh+dgfOrQY6zAhZH+7l1avdWq0302ucAHGC05tmmCY24rpYshUdSYRpnBPUCT9lf8AaLBRd29SiTlzjR0TlIMgwnBX4M85s/zRzz2Xdoc11UpD/tvBLR+po3HnB+K6suO9nOztTDMToUqjmuDiSHNmCHBwG+xnT1XYlfxLxFGXvoREQ5CIiAIiIAiIgCIiAIiIAiIgCIiALM9rMcfSLaVMlriMznDcDYAeevwWmXJcbxjvLusZ0BLR5NOUfT5ricsRLVDtI3PZLtAbhjmPP+LTif1NOzvkQfLquJ+1TFRXxCtAAFMilpMksEFx6zI8mhavA8bNrdMqn3Pdqb+66NY6EAx0WU9peEgXterSc2pSqFtQlp1YXjUObvvrO3iUtMlpFdHDKUKOY7gKXhlx3TtZjj6FQabspB00On56L0t5c7WdTqp5rsiOOp6dDwWg58Folp39Vt6VMtyD/KBKxfZzFcrYpgllFpfVcJIGmjG8zz5KdRxOrXIc50Ts0bAdeZXzfIrk5++I3qLV0SRpsSxIADIfE3UEcDwKn9m+1zqhFOtEnQO69VnaFuCvehaQZCVXfp/Z5ZSp/KN3iGD0q5Y57ZdTcHMcNHNI5EcOinKqwHEDUZld7zdPMcCrVbEJqa7IyZxcH1YREXZwEREAREQBERAEREAREQBERAEREBBxu8NK3qPG4aY8zoPquPW9A5nPcBm1IBIBPl1K6l2zeRbEDi5o+c/ZY1ts2syQ0FjRvBJMb6xCrXSaLFJnMNxXvHuY+iWQS5pOklu0g8yVtGdmKFzS/wAQNcS0yQYg5YmVm+5p0KjXvcGkGGyd54EcB1V9Uo1HhwaYzGCBsR1iIPVUbrckmvC/Xx263JmauPZo12lOtLIAMhjiDGoa4cPNTMH9mdtTIzg1D+omP9o0V12ZwQ22ZrKZEyCS9zgTMzBGn7K0qXWggeKSCORH2Xn7mUn17PDyHHjv8Vv+SLiopW9F7GNa0BjpDQADLSADHUgLJYZR0HkApvbLEMjO6/8AJVgno0ER8T9F5YJRIbruubG+vYmil3UV9FzQYGgfz+bqUx2mihteFMpO0lUNZdcUkSbG9NGXDUxqOY4hXmG9pKVaBOVx4H7FYpmIEPM7L17sEEhXqeTKpZ9FG7jK337Oir9WGwrtRUpOyVPGzr7w8itla3jKjczCCPmOhHBatd0bF4ZVlMq/k90RFMQhERAEREAREQBERAEREAREQFB20YTbGNw4fQrG4BXDwWElsCANo8pXQcct89B3MeL4fiVizZh5DoAImCJ181S5LxlqhasJNLC4JAZmBPidoZ854K1wzC3UiARLdYjgOAKrrfEHsIaZ12PCPNWtHEKrpDQOmsH1CoTx/Jdbn16prDyvWllTvGHTZwHEeS+HNA7x1TRoJeSeAj8L5ZY1XE5/D6qp7d1+6tHMBl1SG+g1P0CghFzmkeykoR8esw97if8AV3ZqkQNGtbOzWj+H1V5TuAwfzkFg7O97omdCrNuJd5Gq07qd8+iGi3Hv2a6hcZ3bq5afCsnh17qAtE2tLSsq2HVmnXPsiA5kmesK3BysVY1xyv6CV7m8DqYPQLh+neYR7g6r0scVqUnSCQef2I4hVnfyVJodVYjJw9RA0peHRcD7QNuBBhtQbjgerVbrlNKq+m4PaSHDUFdCwDGm3NOdnt0cOvMdCtbj3qxY/kyeRx/03q+C0REVoqBERAEREAREQBERAEREB53B8DvI/RYzCi4btJnYj7rUY9c93b1HTEN+un3WOtseOU5Gl0Kly/ot8b5ZcVnQJLSfPrpHHko7KlTdrY6mftsqb++gk52kEGCBxmdY6aKwo406pPdNdqBqdAT0PJZk/DQit+j1filYnhodftCrcesO+pnP59VYf07/AHnvBdwGkN/deV6wkawZ5KupyT1FhRi/EkYM9iqJE5nOJ5/QKov+zVW1bnzSJ210HCJ3K6FbWp1McVIusN72mWmNfL9ldhzJ778EMuLHPPk59hV7sVp7LEA7TRZC+tTa1HNMCDOmw8l9Wd04v02U1tSmuxBVa4eG6oVBmPl9V8G0yAs3BBI/Yrxw+kdDzVldnxsb+mT9FlN48NPd9ZnqQ3B4FTKM7L7qUIfMdPmvelShSuzTmMMZ9NZovzCcQdQqh7fIjgRxBUioICq6tWHLqmbT1HlsYyWM6xZ3TajA9p0In8FeyxfZPF8j+7J8L9p4O/K2i3qbP1I6fP3VuuXUIiKUhCIiAIiIAiIgCIiAq+0dLNbu5S2fKVRNaA0N6bDz5LU4hSzUnjm0/RZOhW35kQOXPfkqHMRc4r9Id3b0nVdml2n33Uui8uEAw3n9hzXxfUvBoA5wieGvU/BRrO9GgqaEEgAEQNNtFlyTw0o/Jadw2JAPnKg3VPNMcNfgpDb4ciZ4I3xEgCIUBLHY+sj4fQhhJMkqayhuoVu45yDzVszivUc2tpmE9o2B52Cs0CW6O01IWNwip/l5rsmJ2YfSc08Wlcft2CnWcJGhI+q06JuVbiU5r8kzd2bIpg8l42l1muKjuADAPT/ledOse6Ci2NaA48yT9lQS3TQb/iTb65AcV+21zO6gPdLp+XBLmvlYSven0O2PT1xTGgyBx4R9FFt7eo/xEkdNyqjCG9/WL3bAwBy5lbW0pKWxKldV8kMG7XrI1Fj2QZk79QV0LBcfZXaASBUjVp0M828wsjVtoEhRe+A8x6fBdUclwY5HGjYvk6cirsCvu9otcfe2d5j+BWK24yUlqMKUXFuLCIi6OQiIgCIiAIiID8KwNWlkqO8emYiOUHQLfrDdqsKAe9zHFpOpjY89FX5EdiTUvGfRd4HDmTHkRJn4LzsbdjG7AalxmAG67DqVR4NiwdLZjUt14HiPkpN07P4XExoDGmiz5VlyNhYsx+3Y8ARJnUDTTgeqlf2oxx8BDucbxzX7YYRQDPcEfH4leLsKZmmnDXbxOnn0VOaLkHFv0+nU294HjTmrGkdAPVRTTOxEHjHFe9N/zUaE/Ue4AIJPFcf7RW7WXrg05gXT1HQrsDdlyTtOycQcNBqDp91e433/AGKs/wDZb13RTa0cR9l4UWwPRelY6O/SwwoNO7BH85KOMdTwtTl+SJR33Vf2grkMgcdAprbsDYcFn8dxEDXchT01tzRDdZkS9wKzDGAaTGv7rV4fT0EarluE44/vACdCf59V0zDr1uUQevx1UfLqcXrPeNZ28ROuHmCqZzJKtblxyyoNFuaeaoRNHPDSdj7uHuYdnCfVv4PyWtWCwCtFameIcGn10+63q3uHLtXn/hhc2CjZq+wiIrhSCIiAIi/CUB+ovg1Qvl1wEwHoVh+2OL9053gzab+i1VfEW8wszf1s+aQDPUHTqFX5MlGHpPx49peHObd/eF9SmYB1LeEneOqt8MvTVpZjIcCR8NJ+Szl1Zvt3OdSgszGW66T9ladn7iWkbDl9T81A/Y6jtrrLDR2OL16hyUwGwPeMn1U+zwOJe+q9ziZ0MR5QoViDkIzZHa68OQU20wp+bNJcTuc3h5zAWba/WjSq/ivSUXEOAzOPnyUqi6RvHLqq/ui6u7U+CAeXUBWFN2u2myifh23qJLWmDHBci7QXBN+6dIdHkuwh2gWC7e9nHf1FOq0eF8A7bjornHaTelOxs8ajQaFbXxFgI9NwstRuNYj1U3tjjQosFNsF50OuzQs5YYs1xAOh67ehVvj0S6dmvkjvuXfF9GiqVxljis9iDZJKs6lzoqy6dKnrg4kc5aQWmHBdCwNzjRzHUgfZc6unRB9Vr+zHaEANa7YrjmQcoajvjTUZ4zTDEc1OddQPqrO1oyAR6qluLBw8dLxN1JA3HOBxCt8EuwQOv/EQsdwTWxNSM2njLnArGbkHgBnP0HzhbRVWBWoa0ujVxj0H5lWq2uLDrWv6+mPyp97H/QIiKyVQiIgPKtUyiVkMd7Yino0x1IMFa26pZmkcwsD2k7MVHtcA0umdlzJtfB6kvszF97RH5i0kg9Dp6Kn/AOoVbNGYkeZX5dez68c6SGt4alSMN9k9V58dVrfueQXbUUtZynrxH7h+OVa1wxocdTrqVvbe2y0yS2Tr5+ZVBgvY1tm/Mc737ZuAH6SFp23DQ0gTEHefusrlyTfWJocWLXrMVj+TMHDTMJP55lVGFuh+h6+gXh2svy57o90/JVWEd4HgCXEkDT6q1XU1X6V5y7T06raOfl8MHQGDx0VrhtxUc2O7y8zwA5hV2HVSAGgTwkfBXb7ju6D3n/TA6kiFky9lhp/xrKSyqw8jg57iesSVe0aoGnVYLCX3Aqv90taTO4jYz8PqtjYV4AdUEAgQecj5Fd2V4/DmE+0fS3Y3mo2O2uaiTuWguA56KRSq5ohWNtb5h4tlLRX2eEFkuvp/NeLYLeVKjnvpmSf4FWVMHrDdhX9T1MFondgUSv2Stn7sW7GSSwzGmz+ZKdxVp6GSOR/dfTsRncFf0Jeeze2fwA9FmMZ9k1ADcN9YXv4sbJHGbmvm2lWeF4ZU/wAwc0b66GD0WvwHsfRF6aWjiIIJ13IBjylW2Fdmy+zuH0wHVs9dg556byANekaKpff12MV/zLNMFLJNkTAgWRqT6mf2K2OBYMajyYAEglwHD91ney1ia7WFrXF+zhxkDUHkQV07BsNNFpzEZjvGw6BZ8KXOz1efZeneo1+fP0TaFINaGjYaL0RFqmUEREAREQBfJYCvpEBFr2QPAKurWJEabEcDt6dVdovJrusZ7F9XqM+/Dc06b6bH5LxusCe9sDhI1A26dFpkUC48E9JnfJrDkmLezomZ0+I+iu+zPZllvTIDRsATzJMAa8FvalIOEEArw/s5kQARPIld2w7x6kdcuj0zIsB3jBlE+IyNNB+Sv3HbKsaQbRY5/iBMFs6be8VpnWDSQ7WRMa891IDYVWHEyWtlizkuSxGFw/DqxovzW72vLneEhuoL9pBiMqvrvAjUaGyGjj5cgAr1FL+1r3Tj9xP6K+zwhrANS6Oe3wU8BfqKeMIx+EQym5esIiLs5Ch4jhNOu2HieoMFTEQGKp+zzubhtehVALQRle2QRIMFzTO4HBfOHdkL2k2qG3FFne1nViWsc4AubBaGu2E6rbouXFN60E8WIz3ZXsk2yDyajqlSoS5zjAEnfK0bStCiLoBERAEREAREQBERAEREAREQBERAEREAREQBERAEREAREQBERAEREAREQBERAEREAREQBERAEREAREQBERAEREAREQBERAEREAREQBERAEREAREQBERAf//Z"/>
          <p:cNvSpPr>
            <a:spLocks noChangeAspect="1" noChangeArrowheads="1"/>
          </p:cNvSpPr>
          <p:nvPr/>
        </p:nvSpPr>
        <p:spPr bwMode="auto">
          <a:xfrm>
            <a:off x="134938" y="-690563"/>
            <a:ext cx="1352550" cy="1419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6" name="AutoShape 10" descr="data:image/jpg;base64,/9j/4AAQSkZJRgABAQAAAQABAAD/2wCEAAkGBhQSERQUEhQUFBQUFxQUFBQUFxUXFBQUFRUVFBUUFBQXHCYeFxokGRcUHy8gJCcpLCwsFR4xNTAqNSYrLCkBCQoKDgwOFw8PGCkkHBwpKSkpKSwsLCksLCwpKSksLCwpLywpLCkpKSkpKSkpKSwsKSwsLCwpKSkpKSksKSkpKf/AABEIAMcA/QMBIgACEQEDEQH/xAAcAAACAgMBAQAAAAAAAAAAAAABAgADBAUGBwj/xAA7EAABAwIDBQYEBgEDBQEAAAABAAIRAyEEEjEFBkFRYRMicYGRoQcycrEjQsHR4fAUUmLxM2NzsuIX/8QAGQEBAQEBAQEAAAAAAAAAAAAAAQACAwQF/8QAJBEBAQACAgICAgIDAAAAAAAAAAECEQMSITEEQSJRE2EUMmL/2gAMAwEAAhEDEQA/AOCpPhrYv3R/6hDtSlojut8B9kpN1wdDHEkpH1yVWXIg2WStZWKbP4Kgp+0Uj5kjnKSlKQcGyaVVKYOUFhdKICrDkQ5JWKFAOUBQhARKARJQSlRoUKjUoMiTKrXFIQkFyBKaaeUpKCrLEDTVkoQgqciXKrXFI5CJlSFWFIVFWShm8USEIWmQznmfVWU3nmfUqop6SLFNthTPdb4D7BAq1sZG/S37BY5W2S1ApKjikJVonzc0WuVMpgUFbnChcqgmlOmTB6LaiqzKSnQZAciFWwpwrSWBMEgRVo7NKaEkpmp6DaQplRlSEdDsoRUhSEaOwypYVpalIRpbVEJCrHBVlPUdiPSSncVWUWKUHFVkpiUjihraFLKBQlQElPSVRT0kVRtA/uMI/wBLfssZ7rq6e4z6W/YLGeYK6JHOS5lMyUqRmppVYTBytDYgowo0KKRUWBHKmAWmTtTgpGpgonamDUGhWtalA2mhCeVMq0AARzKIEqRpQUlBZaNmSOKhSErKAqpxVjgqXBLNKSkJRKQoAOKreUzikKzY1sEEUqtLYqygFSrqB1WMmozc3cp/S37BYlQrKpNmmznlb9gsdzbrqlYKLUMqICgdFrUGhXNYoFAUCshTKpEypgFZ2agalA1OGpgEVLQAJwgAmCkZBFQNlMSIEJsqhatECEsJkriskFWU5KUlZRCqnJ3FVOKmaRxSFFxSlQKUCoSlQQKChQlSGVfhxqsaVfh3arGRjOpn8Nn0N9gOKocP3VlF34bPpb9gqi+/kuyKQgQlLkQUAzVksKx2hZDEJZlQhFoTZVECYUaoVAFIxURUCNnQhFoUAUc+BNvMwnYWBqYNWudtU8Gjxn+EjtpvEzE+fqkbjaQoVq2bXdewJ4ch48/4WdhaNZ1N9TLLWgHTWdfYEpPaQzkuVYVTaDtQ2BzMnyCpqbUNoEa+vP0VTuM9wQIWs/zH80RtAjUBYso7M54VL1KeMa7mjUVFVLikKJSlQQpUVJQdEhKrJQKtrRFfQCpKtpFZpi+jPZs+kJC1GjORn0j7IQuoIGpgEwCOVQFoWQxVBqsaEBcCmDkoTIaK5ENUjmQPH9eS3NPdmuWgtZmBAILSCCDpcGEVqaanKoGq6vS7M5andI4OsVRRrZ3ZWAuPTTxRPLWWpN1YKa1+1XEEAm0SOpmL+/ojjcc+m8t0LbHoeIKx8cKhAdUaRq0Egi4uR43C3py7SlwhsZ4Ak8gOdljPqSZVjakUzHEgHwF4VdOnP8xHqtsOv3A3UOKqhzh+G28njbQc4OvivYHbJp02FoDQCIMCw009Fyvw3qNoh1AiHloq8+OX7O9+i3G920BTovzOyh/dJmDxcQ08yA73XDK7umpPt5FvpiaX+S5tEgsbYEaW5c/FYG7xb20uYx4a1zsrxLSRGrePGyfH7KGXO0gg8v24BYWzquSq28Ayw+DhF/OD5LpvcMmr5b7FbLp4hhqYdgZUF3Um2Y7/AMbSTlPQWPIHXmKrluMBi30axHIkWuDNoI5E8fDwXTDYlLEONXL893/UR8wsJm5nn4rjlyfxzd9O84u9/FwWFPeC2Ll3mH3botaYptteY8jHr7LXY3ddhGZpLQQTH6AcV58fm8duq7X4fJJtyIpEkBoJJMADUk6ABbSrsAMZ33w8xAaAWjoXEiT4W6lbTDYJuH61I7zjPdBAOVvIDQniei1VXEGpXaJMSvRc/uOePFPtpqjCCQdQSEpV2Jfmc48yT6lUlbcAQRQCkCemlVlNFLNwtD8Nh/2tQfTvzV+FP4TPpaPZI4LqxVIYm7NXNaoDfoipW1iuaxRlOb8klavAQhqVgBdY9TGGbW6eqx61aSqnP9v1WtIz6x5/3qun3E3pqUcQxrnONIyC3W19J0uuUaySV1G6uHFOnUquAmIBIBgRzOnCysvQUb+Y5tbG1XMEA5R6ACY8l3fw/wB1WtpZqga4ugtMCR568Vzm6+7Iq1DWq5x3szbWMG5PJek4fEBohodYcB+65Z5yTrKZx3K714Y7txcL2rqjmZnPMmTImwsOBt7rO2jsGhVpOpVGgscA06BwgQ1zTwcLQei1tfa9cmKdIH/e42HkFr9r1cQ4ZTULZ4MAv4c1w7bvmus49eo4Denc9mDoMIrCpUNVzSALZYJZA4GASeroGl+cpOALbgE6PJdI8mg6mRoV2O9G7dahRfVq6aC83PPquX3d2JVxVZtKkDJMkiBkbIl9yNF6scvDlY7b4W4SrUxLqpHcYwsPC7oIgcpafVZvxgeezpNEwHlxjT5SL+67nd/dpmCoikwuPFxdq5x1cfHpyWi+JWw+2wpcIlvekwLDUX08Vz7by2tajyKhtIloYcoHAkwPYFYOOpFpM+1xysRqrKtVogCR3crhAIdfMCQTrPLlZQnNlaSSXOnWY8evNdNaPtuTTEsc67y1rjc97NYH2/twe12PiHOYBAAGg8Tr4yuZ2fWZUqNYWju6GNR6W8I4LrcHtXCta5vbUw4tcMkwQ4CIk8ZtGv2XzflZZ5/jjH0vj444fllXR7F2dLL3iR5OEifZa12FGepwDe4I4kWJHmum2MRDjYgtYQRx7sEwufx+PpUWzUe2nmIu9wbfM5zonU3+y814r0mp+3bHmne7v6aXb+zc1I2Ga19JB4noL2XHnCgUalZpOZpyxENg2meJ6L0rFvploc3I5pvIgtcPHj6rjd+DSp0Wsomz3FxadWnW54j9l7uDkmf433Hl55cJvftwxKUolBeqvIUoJoURtaKrKaQpqak2WBd+G36R9grMifBU/wAJn0t+wUe2F1YI1Bwt9uqJInit1szdurXALW24k2RoNMLBarFVZd9l2O0NnMpMIcQHDnGq0Gyd2quKcezAifmPLonGM7adbfZe7FXEA5A2BeXGPaF02ztxG071fxDyAI8RfUeC67BUw1ga1oaBYQOAXm5flY4+JfL18Xxs8/c1HJ7J+HzRHbQ8GPkeWkcZFr+f8rr9n7CwzWZQ23/chxB6ax6easGHB1ieEEjzVrKjQYcHN5OOk9CV4M/lZ37e/H4eEbHA4ODAjw0stozARdc8yTUyOJ73yvb3ZtyGh4rpsDVdlDXmXBtzzuQD7Lpw3v7cufG8fqtc5sNNgL+y0+AZONh0uDWl7LCJJDb+E/207LHlxqNaB3SSZ946Lmt66z8NVbXpOAe2ZBuHNm7XDj6agLWM3lP6GWWsb/bI+KjD/gvuIBaXaXkjTr+iq3G2XSwOF7Z5ADg1zqjoEgwBflf3XL74b5txAZTYC4Ahz5B7zgO6CTcxJFoE3nitjtLbor4E06eUE0qZYCLOqUnNe5gadflIg87TK9vW608Fsd8N5cO6PxmjMARM2B0JtZZeLYHNjVsX4ghfO521Ve4tba5ysDYAkzAYwCPIfovbNiYl9LB0GVD3wxoPS1h4gQDfUIzw6iZbaXHfDjBF2chzZMw10C/COAXNYTcWm/FVA0u7Md1riRDXHpqbLqtq7dDSWg5n8uU8T0WLshr80niZuYnwELzZ/I63q9XHwWzs5+tsU4GoO9nym5yECOcEmR4Ld4j4eMx9Q4mm91E1Qc7coeyXCHFgzNIm9jIknwW63oweaiKhAJZe5gFp1l2g4GenVYu6G2WBrwDB/K0OcWnWSAQJPWI5TC3/ANRi3c610Gyc4Dmlt2MZTeeGdjQHHrz81y28+4NbGV+1bWbTZDWs+eRTa2LBoh0kvMSPm15NT3nqYepVpsZnFaq59J0SCXNlwLg6xEX6EHosvG7abRw+UPs1mQXI70QILhOpHqsY3KWf268nHLLWJtavh8NQZREkUm5RAGcn5nOcBpJm3BeW7SxvaPJ0HAdFm7V2kXy0FwEnMDxP98+i07ivTjJj6ea3fsFClzKOcmwSjKWVW6qlzpmNVyi0lPSKx8ysop0zvbdbPxAFNnRot5D9Vstl7MOINpABuf2WjwVOWssLtb9lucDthtOnkJLY4QYd1BFwVtWOgZsylRc2IqVDZoOkyRJv/YWZtTeQYdhbT7PMbZg0C/QcuV1ylTeO5yiZEHWfJ1itZXrh35QOOl/Mm5WVMRzf5FYdq/5nAFxvlBPAcLLpNnubTcWUz3WkgAXmOJXLAjgAFk4XGGQ0Hwi8cfRcuWXPHTtxawy29M2ZXzAizuYFxfos3D7JdmkWbrl0P8rC3RxjCzK27vzSZJM6nlx9F1FMPdTIAvwJte8H3Xyv4720+peaddxq6tVjXZajYn83px4LW7UxYa1zC60iCdQ28+enqsDeD/La6alN9vztu3obWbouWxuOfmOaQDF+RN4II4/oF6sfidvNebk+XcfGL0CltUBrXASdBxgaD7LpcPVBYTNyDJ5kd23TgvLNl7fa35pjiDpfVdPhN6mFmVpktJtxLSZIHMr0dJLrGPH3tm8r5dXSxQGscua0e9VFr2Eg3Ai8QPa3kqa21gcxF4GaOcDh4i6xTjhUa3MbQL8C4iXO6m8Dz5FOM8jLy5Q7IDGlwaI9L+Wi0FbF9nUMCWm5B4E8RPHRd7tPG0WsgxLgcrbF3LTn/fDkdq7PDqfaSJOg584/foTpdeqXw4faYPacPzMrNLjFn0peejnN10C6eltTEPEAASIn7wCdVgbhbkMrxUrl2UyWZZglpvnPXgAeB5L0Wnu/hmgdxo5/NY8cskwuOdl/F1xmvycpgdhk/MJJ+YknNPWIW+wW7LGHNcnrrw4iyr2piRhHtJM0n2BJMtdrlJi4I0kg66pMNvXSMDM0cpd/8ryf4+P+zvfkZ3wfePZtV9E9nHMg9LwF5rtPD1cO5sAscb34wSPT+Od/XWbYpFkyIAvF1iVcNQxIvDtdVvtJ4c/PvXh5jTxEgF1Kk52sltyZ1JiZnqub21jnCoYgC4gCAAdR/wAr0/am5OSXUSTFww6usAAD4/3l5rtLdPF9q6aFUzJGVpd6Qu2GvtW7ac4w87/2xVbsSVs6+6GLYwvdQqNa0SSRoPDVaYhdJZfTFlhjWKhqkpQ1ArQ0bOUO0QKgCloe0WRQq6rFIV1EIvpRvcJ/02X/ACge3JWuN/Va3Dv7rfAfZZDn8lFc/wDvRI+okD5F0hQRe2dDCxHU3N/hZJRlHZddsnYe8b8O8Ok26L0XZHxMYAcwtznXyPH+yvMCByF0vZN5J7T7jPS/t7dT+I2GMCKhfJAaBckAGLkATIA5nwJGZtTa+COYPfQe5occkseZyzDQbk5SdOa8Gacplsg85TDEOj5j7fsudk+m8Zr27/Hb0UKZADJa8F3ZgCGSTIIMXn+6LR7S3jpVLiiQ7g7NlPjIkrnKtUkkkyeJShyz1ku46btmq2TdvVmOBa4AAzBE2mYJ4g+CR+3qv5XACA0CJgAaCfVYBclJW5bGLjFw2hUzFxdLjqSMx91RisZUdq9xHKf2UJRR3q6R1u63xB7JmR5yGGC4/DeG8xqx0fmH/G62p8RWBvcOZx1LdSLwf6V5sYQLk9vvQ6fut7tve+tWgNzNAMjMdNeA8VqDtSrq5xdz0+36lUZkJT3q6Rt8BvK6nENvxJyx7Le7M+I7qYgsMXNv9XADkPdcSXIZlmyXzoya8beif/rEH/puNxaIHHmspvxdpW/BeOfjHDmJXl5KUuR1n6Gnp1f4qUXwexfMXBFw7odCF5ntCuKlWo4NyhznOA5AnRCjqFXUK1jjJ6SpAhNKhC6MlhCU8JCpASraXFVEp6blVNnR+Vv0j7K2LKime636R9gmzoSwFK5yANkiiaVAlCYoKEFQlRQlCLmRlABMHIMGEEQistBlSvKeUSEbOlQUCdyQtSNASgQmBCBKkUpYRJUUiShCfMhKQVyWEXlKHJCGyd5DhJ1GqqcUrXXWoEKBUebpVoCgQollIQhRgKhTMUtNlSHdb4D7KFylL5W+A+yCyFmZRBr0XOUkhFyTtFM6GtnKUhDMhnUkKjSgpmhBWZkpclDlC9ZOxCbOqy9TMimUxqIZkqhClsSUA5BAhSEuQLkAoEhErk5KQqQFqryqwpVqCq4QIVwalyp2NKoQLVe+heBf28UnZn9Eyqyq4SkK1zSLIOaUyjSuFZTVZKZjk1NpTZ3W8oH2UyqKLFSZUsKKI2tBkU7JFRFq0GVTKoorZ0l0iiiNpIRlRRSQFSOiiiCF0WtRURsjklHsVFFi1qQpppMqii1KrALVAwqKJ2zovZqZVFE7WgIQyqKJ2tAQUACoonYAhVkeKii1KtAWJ6dJRRNo0//Z"/>
          <p:cNvSpPr>
            <a:spLocks noChangeAspect="1" noChangeArrowheads="1"/>
          </p:cNvSpPr>
          <p:nvPr/>
        </p:nvSpPr>
        <p:spPr bwMode="auto">
          <a:xfrm>
            <a:off x="134938" y="-919163"/>
            <a:ext cx="2409825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8" name="AutoShape 12" descr="data:image/jpg;base64,/9j/4AAQSkZJRgABAQAAAQABAAD/2wCEAAkGBhQSERUUExMWFRQWGBoYGRgYGBcXGBgYGBgVFxcVGBgaHCYeGBkjGRUVHy8gIycpLCwsFR4xNTAqNSYrLCkBCQoKDgwOGg8PGiklHyQsKSwsKSwsLCwsLCwsLCwsLCwsLCwsLCksLCwsLCwsLCwsLCwsLCwsLCksLCwsLCwsLP/AABEIAMIBAwMBIgACEQEDEQH/xAAcAAACAgMBAQAAAAAAAAAAAAAEBQMGAAIHAQj/xABBEAABAgMGAwYCCAUDBAMAAAABAhEAAyEEBRIxQVEGImETMnGBkaGx0QcUI0JSksHwcoKy4fEVFmI0Q1PCJDOi/8QAGQEAAwEBAQAAAAAAAAAAAAAAAgMEAQAF/8QAKREAAgICAgIDAAEDBQAAAAAAAAECEQMhEjETQQQiUTKR8PEUYXGBof/aAAwDAQACEQMRAD8AptpnqxrqocyvvK3MaIWVZTP/ANK+cNb6l4gopHMH84qFlUUnCvlPWIcf2VnrZLhKmPUqKXBmKIP/ACNPePbRiSkkKUQOqvnAMxXL3gz0Oj+MHTZxwuWyrtGPRq2LhNWfvr/Mr5xIhS//ACL/ADK+cRGxEsrmL5UI8hDGXdij06GGNpICMW2QJSp//sV+ZXzgpMqlZih/Mr5xt/p6tI9TYlakQtyQ1RZGZS9FE+Cj8437GZur8x+cTiyNkREyJK9xAOQSiA/VFqpjV+Y/OJBZZn4lfmMFdksbRhCgP2YzkbxQL9XmfiP5j84iJUM1K/MfnBbr2ERLm0qmNTOcULLwK2dMxf5lfOFRtcz/AMi/zK+cPjMQ+SoAtc1L0TSHwfqiecPdgCbTNP8A3Jn5lfODB2jd+Z+dXzjVRprB9hmYgxFYKTrYMYC5UyZ+OZ+dXzgVVqmD/uL/ADq+cWRN2JdyYUWuyJCixjozTOnjaNLBeiwplLUx1KlUPrlD+1kql99QYhiFF39YTXNdsuYshaqDyeLWOHOT7NT+/hWEZZxUgscZUK5Exa1pSlSutTkKnWK/xHOmS7QQmYsJNQMavnFisloNmmK7VCgo0FAxHTzhZfVslrUVGSpbMACCGBq/jBY39utC8u497PLntqpiMJWrEkuDiVUbZxYbMkkd5XqYr8mx9nNTgdjUdBqIs8tLUGTQvNV6H4naBrXPwmqjluY1uO9HQl3L6u9SYWXhOxKJ2ES8IIxBAO6vjGOCULZzk+VE3F1nWBLUlS8yGSpQ0B0PQxXfrE1OapnmpXzi98SI+xCh91aT6lv1im3naCjxMOxO4pE2S1IAnXhMyExf5lfOD5duWlHfW5p3j65wBYbEtRxFKiM8jEyJU1ypacKBv7AQxpdGxk1t+yy3NMX2KXWo97Mk/eVHsZcxHYp/m/qVGRJJ7ZdFaQjt/EKxMW1AFKHoowlnzzNXyJJUdM69OkWKfwsFLX2kwsVqLDR1HU+MTixSrMlSko7qXd6+vjFCyQj/AB7J5Ysk/wCTpCK5LJ2iiFgkJzA3yh/MudWJCkKIbRRJp4PC7hScGmkMVku3StfUmGF83j2aZa0lphOFO1cyoZNAZHJzpBYoxWPkzS3qSVql4sKkt0qwiSxLUklK3OxhJapi1KxqIKtVb9DDW5LyBYEd0O2bee0bKLUTIv7jtDNnAk6Yl6Bo2nzWOwO0bItAOgidaKqsGMwCrxoLcDkY8vWcAAKQsXaxvDYxtWKk6dDqxXklcwpUcmr4w2Vd4V3VD1jnS7SSsqH+IuXCNwWy0qCkoIR+JRZJbTrBSwv0JWeuw5d3LGxhVareEliHPhHWru4MVhHaKrsBBX+xJRfEHpsI6OCftAy+VH0cMmWwKqQ0QYArKsdC43+j1MtOMSnQPvJdx0YRz2da0oSQhLadYZTWqNU1JWRLlMY2lqIrk0AqtZ1JjezWxbsAfKsG06M5Kw6fairNTDwMQypSdVvD2/8AhabLkypqiyFgOPwqZ2PlCFEsSjiIC+hdvY5wK60a97Lhcd1JCAWD6vSmkPxZcOVCA9HI8ekVe6+JZQqUqlkA076S2g284s6LyBQKllDEMhynOkeZmU07ZRGmiqcZXslSOzUPtcQAGdAXxeDQsCAyc36EjyhXfF4pnWsqBZI5Qc6DWH1hQFAut23EXRhwgkRSlykxjKu7AoYVKDtq7Ug5N3PXErLeNUSyAMKk5bQdInKZuSusArMbBVXQk7n8p+Iiaz2AI7vL4JSP0g5AVsiN0SlZ8kY7MsGmXfjDFRKTnRPy3iJVgQN6eHyhhhWAe6IGtByJUkHwg26B22QTLKkDL4xTeNZxShCcgpRPp/cxb7VaBhYrJ8KRzvi+1YpwAflSBXq5/WOxK5mydRHPDyz9XR/N/WqPI14d/wCmR/N/WqMg5LbKIN8UPrQHUSN4S8Qj7Bblnb/HnCm7r2Ui1TEKUezVMWGOQOJTEbVgrjOe0pKRqr4A/OFxxOM0h0s6nibE1kuy0y+dCSHDPQlj0g26JKlzk9ssgIqMWUNuGb47SUAojEih6jQ/vaHSiktQV8ILJmkm00BiwRcVKL0JrysCClWFSXFaEVgC45CsVRy5E6f5h9/qYUoy5EsLWMy3Kk9SMz0idNm7MEEAKVVTBgTrTaFeRqNMY4JytC3iG1CVKB6gCK8jiE6MIO42XyoT1J9A36xVUpMU4YJwtkufNKM6Q4n2/GXKogmTXoKkwPJsyld0E+EdL+i/gcLUZ9olulJZCVChIzLdIdS6QmWRtWx79G30doTLTOny8SlBwlYdn6eG8dVsdiQgBKEhI2AaB7KwG0FomQxKiZtsIQgRIEREkvEiRGgkVpsoUkghwQxEfPf0vXCmzWkLRQLDsKB3j6MUI4b9PN3rWZS0h0gFPmTXzygZDMbZySZaHVTUxY+ErvM20S0bl1dEp5lewbzhdd924QxBxHXaOn8FXKmTZhNIHazCpLkZIFA3jm8KnJFkItbY/wCJrv7a7pqW5ksseKVMfYmOP2mUSQkae7O59fYR2S0W1pS0nMow+JIjntvuQutaSyjoYm88eVD8eN0VvAyvKPbwtJCCKkYFAB8iauId2HhafPPIihNVHlSPMw5t30ehMlS1TQpSElRSEkAsCSAo1PoIb3sKUkk4nMLuABcgHxpFnu8p/AfIiKrJUxIixXWrJoLKQQ/C0yCgoBKVZRKhCCfvjygexjlMSpUXzicMLRLSKBavMRLLlp/Gr0MRSllokQaisY2cSOnJ1ekQzEp1SowPKvUKUQmo3iectOGjlWpengBCpTHRwyZBNmhIogPuaxzW/wC047RMJ0LelI6BaN9o5zbEYlKWKgkn1LxR8fbsTli6otXDn/TI/m/rVGRnDh/+Mj+b+tUZBy7Y6H8UKLZZ0CcskVxKLb8yoAtqsVCKAU6RNb7Se1WGyWv+oxkqWT1hy12KbUtIBum1mWvFmGqOn+YKt9/zZgwpOFOwzPiY8FkInFI1ST+/SN5NhUSS1B+wI18btgRU1HgmXjhKUiVZUMXUoYiRud/Cggy0JxB9QIonbLQ2BZRlTIPu2REMbmvO2TgoyzjCSx5U6+XxiCfx3bnZbDMopQoh4hWZk1KKcg9zX4NEEy7HGx6w/k8KWknGZa3Jcvh/9VQ+4TuXHaftUnl0I16uIfGVVFCpLuTN+BeBQU450ttnd/izR0uy2cJASkMBQCPZSQAwiax1PURXGNHnyk5MLkSqRJMUygnwL+OL5e8EWdEaTW7UgCpAJPSo+cawUTSco8tlrTLQVKUwAdz0iZKIrfGHCk62pKEWnskEMwSSc3NQoO4YN0jjltjy6b3l2iWFylpWkh3SQRAl/wDDcq1S1IWCxrTfeFfBfCQsCChK1KBbPcO5bR4sxVSMW1sJ/V/U+f8AiTg6Zd85IfHLWrlVvUU6EfrFzsltCsKSwVhcIL4iAH5RrFS+kXiy0LtRlEjs0TMIRgB7pAxFRydyzdIvNy8MGbPkWkliEppuMLJLfdNQ/h1MTTx8paLVkqG+wK33LOCe0UOVwG8RVt828o1sNiSoYlIevdOTdd4t3GV8y5MnCXKqhKUkAjlJJJySAkGFNzzUzAFCiSGw/gIblPkRWJcuBRkqHY8zlHYNbLcmWAMlKyS7ejZQsv8At4k2ObMWGKklCXJLlQOT7BzFitN1iYoEICq5nJLatHOfpetVQAo4Uowp2JoFHpkPSKYvpANo5WFOp4sdzqypFYlqrFhu+0EJDQ7ItEeNlrs03CkudYFtF9JT3an2hP8AWC5DvESkxOofo6xgq/ph+8RnlvDm5b2E5BSrvAMeoMVLA8HXZazJLpGIqBoMwI6UVWjkydSFSp3Zl2J5eoORh7LdhQxXpHFeZKStRyJZOEfhDaQRZ75tU4fZS6bgfqotCMmOT70VY8ySrtjqbKcEKLZjr4wpTw3IQgq5sOpJ+Qjybbp6A0+WrDuUj+pOUb3dawFAoXynvJWaV2OR82gYqUVp/wBDnOLe1v8A3D7rskgSkhOVdT+IvpvHkH2OwSQgBCeWrMS2Zf3eMgHkV9sdFaXRzy97GEzFqGq1Z/xGNbPOFK6xpetsWVzAQGxqAOtFGAZb6gjyj1EnWzz3JKWiyWNEszC4c4SAX0cP8YKn2hCZZdeFv0dgN4USACywVODQD4neDpdj7UvMNRSo+AyhElvbKot1pFavK8TMNKJ03PU/KC+FuITZJwXmg0WndPTqM4ivdi7BsJbJqQrMVJJxo82blGd2fR9gtiVISUl0qDg9DUQ0slnSTiasc0+i+dNXZlY1gy0qwoTqNSX2rlHUrHQCE44VJjsk7in+hQMD2kqTVFDBBEeJrnFDJ0b2PiIBPOkhQ0GsF3ZaDMKphHeNOgFAP184ANnSTDOzMlAG0CkzXVDNKo27SBpK6CBrXacIgwEiefbEpMDzLwG/vFP4lvOWeUuTmWJEVGff6wkiWAmlHJMTvMlKimOC1Ybx5OlzZwISCEZrZyToB4RcrptyiuWrFgRgADMQci1cqRzu6bFOtEwFRfxyEdEk3OUywAco3E3JthZahSJb7srBRwBYUQ4Lk0di9CCDqDrFbnTiQns8KCl8ITTWru7k9YskmyzMQxOU9KQJb7gSCVkEhiW6wjNgb3EZhzJaYnurikoJSsOHNdooP0o3gmYhAS3eJzD+HwizW6Y6qUG0c14ylqEwODhNQa+YHyhXx/5pX0Ozr6OVFbQaw7u+ohIBWHNglqNQKAVj0J9HnY+wx6xrOMbhGu2cBrtQUWTWukKWxz0bWpRCQR8fjAqTMood5JDNnV8hqGhlY7rWtRSp0mjClGeqtw4aGsq6FSpmMqcFID7HV+sBLJGOgo4nLYqui6yuYx7tCT46DzceUWu23mLMhOFGdAMgIAuUBC1BWq1MrR826Zw6td3JmpwrDjMEZjrEeaac1y6KscOMHx7A7u4tKlBMxAANHD67gwxtlxyZjlsBOqaeoygKy8NS0KCsSlMXDsBDpCSYnnKKd4w4Rk19yv3ZMmIlhBYlJUPRao8h3/p6KmtSTnqSSY9hnmi/QSxtKjm0xeNcxP4Zi/6zHik4gIntsoJmrYVKle6jAuIuE7ax6i3tEa1pjGxWYP0g9amhYi8gh6EvEk+8UEfe6UBr6wqUW2UxkkhNef3vH9YWypJVlD1Ylnvy5hq+3wjeYhLAoSyfNR9vlD1KlRFLE5uxtwHeos83AMTTCHJajPl6x3CzqoI4dcUtJmSyHCnFMPwMdysgonwEdDtgZVxSQbKMQzFkGJkIMTdhDGITBMTB43XaHKasD+xEirG4YRsq68RDiB2FaJRMLgPRoitNqCUknSC5VhakRW+TylxSNMvZzLiG3Y1KYZ6xXpWYEWm/LrZRKctorE0YFZR58k7dnoxarRf+EUAHyi9SJQaOW8PWxRwucD/hzYfCOiy7VhSgIJUVFq10JJPp7xX8eX1okzx+1jGYEpZ2is8S3o1En0iLiO9CFYH2qNDCSakZvCfkZmvqhvx8K1JiW2lyS9YQXrd6JqShYcHLcHeG9rmVOrQAlOI9Igi2nZ6VKqK9/tKS3dW+vN8IMu+4UpSaKAzYqBI8xDW3Wc4C0aISKYcmFHh3lk1tkzxRT0hOLiSuWosebJL1I3Jjyy8N4SglksnuhjUF84fTBWkYRGeWR3jXZpKs4whgAR+sbiU7g5axIlMb4qwl2NQon2cIxB8yFB8i2YJ3bXpDaTiS2qfhEN4SQcA3Le0a2C2JCRiISE0qQPAR0vsjlpjELf8AfxiVIJgeVbZanIWn1HziC18RyJX38avwpqfPQQjhJukgnJJW2MhJIjIAst/omICglQBfNtCR+kZBePJ+BKarspN8XbMUpTAVWry5ix9IXS7uUlYCnA1IV7tFvtdnClmjgEjxrU/pAwuVOQp0j1I5qVMleK5WV6dKlAkY1A6HN/KDLJdSFtzKLaM0WCTdCE6V3iUygnWAln/A1D2wOVYAB/aCBZhsIlTMQA5UPWPAsKBwH5whybDWiWySgFAtkRHS7umYkg6Fo4/JRP7TEUqOmYA8SHrHUOEypUoE06RX8fTqyL5LtWWqRBQaAchGsm0l6jKLSGhlLS0EJmCBJK3ggKYtHGEwXA9sNDGy1MaRkyW4jjiiX7Z84plslcwjovEV2kIKoolnRinB61iPLHZbiloMs89KEAHP+8NbDxUwbUOxHn+jesMFcPImy8qt5xQL0SJE0pBLB4GDlEOXGRarFb0zJpM0hn1rkT841vC0Mr7NBKfMe/8AaEvD04TVpfLXLZ9Yut525KJeBCXLZDTzgMitWw4OnSRS7cjaj1aIJUk6CHRkGYoUauxgtV1BKCxr8PExLxZVzXRXiOkUjiBU2RNISshKqjp0EX61pbM1itW6dJtJ7NRBUHyd+sNw/V21oVl+ypPZTkXnNCn7Vb/xGDf9wTzlM9h8oOXwpL0Kh5wMrh5ILdo3j+xFnPG/8Efjyr/IHOvece9MX6kfCBTbVHNR8yYbDh8hj2iVDoth4ANGL4VUasqumIHzf9GjVPGgXjyMVSbUvG4UoNq51ia1TCVqdRUAWBOrUeG6eGlICghRBIZyASN22eARcU1KsOIEkOKZtnHKcG9HPHNdggj1CoOlcPzjUsOmY8XgqTw5MeqwPAfOOeWC9mrDP8Gtzo+xTUfeyf8AErpGQfd12YZaRs/uSY9iKWVWXRg6QtVeRxq+zUeYjQZEwdLtIbJjAyhzK/iPxMRqVWNaTNthRWjUmu5jEGWVMw6eP7+MIrWg4nKhQuMzESLWRNCq5Mx19IZ4rXYDnRawE6NBCEiFVnWSASGMT4omlEamMMDxd+EEcg8Y5tMnKDMY6fwSkqlJMU/FjUiT5T+paTYwUwstSCn99YsMtFIWXrLZJj0GeeiCzVD9fhBaS5hPc1sxJMMjaQATsHgU7QTRIHKuggzKAruJKXOtYKtE0AOYMFlc4xtgTKNa/GOdXKorna5/t4d8aXuFkh6aQR9Gd2ImIWtQCiFMH9d21ETyXKVFEfrEtV0ENheORfSCns7YtNa1r11jtFqXIs0qZPUyUoBJJ6aVOb6dY+fuL70mWm1KnHEQo8oDYRLGRxPU1Gmbx3GlTOjK3aH3B1mM1YQks+eX70i+T+G8KaLPUkgRUPoqkpUZi2qCztuXbrRvWOhW+Q6ColgASdiBvCMmNS9bHxyuL0ygW7iRVntCZVCGIxOC5LfoPeHMy2rWlsLJ8My2Zih3VZBbLzABDAuquQGw1qfeO9XfYEoQGSKUy9Ia8PJJWAs3F3VnGuIJikpZqnSr+hEKriuPATOmsFHIbPqesXrjC1JXaFFRGFHKkDNR1PrR/SK7PBIdQbZPzid/S4opj9qkwFEl0v4/Et7QDarqCiDl4AQzkqZwMgYnlygqE8nF2g1tCNPD4LHEpvwlj7tDmRIYMSTBYsbaxIiyE10gJylLs1UgNUmALbZSwUnvJLj9R6Q1tIKU0DnZ2hVPvTCWUlt46F3o17DZACkgg0Mb4IWSraAeVXLn4PvB9ltYU9Qz0jJRa2akHSU0jIlQikZCbGUVedbEBSsycR06mB7QuWdXOlDBFru4hSlM4xKVXqdNvOBESMWVS7DT0OkepGC9Ekpy2CqBI0FH8YG7GutPLyhn9VL1AGjUr1pUR6qzZOfb5w6hDlZ5/qa6sB0offPpGqrwmNmPT9/sRJKso823bPwz0jBYxtkKVOe3gzQPCP4d5H+ka7wXuG8BnT5+0dm+jqY9mQfH4xx4WPF92vuNKe/pHZ+BLpVJs6AoMcyPGsHjik9Cssm1suicoR8WWnBJfU0HnDsFhCDiaxiekIK8CQXKtWG0Ol0Ij2IpFswSqeZ6wMLyI5VHOn6Qb9VsiE4EzioirFT/AAis35axLSpYY4Q4GYfT3MIsoUTogvWVKSO0mIRT7ygD6Zwg4g4xkFJTLXjf8ILepAjksi91zpxmLWcajUvQ6gNkNhDUTFfeEZPK1pBQwJ7ZFfRVMPK3mTAt1cTWqyEplKCVUoapUMyzg1g1fSBrVZsYZSH2IzHUaiFRm/ZQ8aoMvW+J1sSe0nFScIASWQUkkVxJYKoCAepipWyaJYmS0JIKMJAIICg+Es+rKdxtrBH1Yy1NiUAMipyk4u+lWYL9f1LyLupKwcCdXSHxDIOxclqZZUEGu9sXWqSo6B9Fdiw2R0g861HfVs2rl7xfrfYz9Xm4kjuENm7iKr9HN7oTZpcoMJgcKBoQ5JcUqIvhtIIIdyEux2civofSHKCbsmlJp0fPF2XAuRau2RMKEg1Cg5IJfC4o2VW0i82njmeEtLIqAHAUw3LnyhdfU9CbTN7MsgKoM9sQ2Z3aEttvsJ0HmcR+Q94n5ZLoqUYJB8pdStRdRzUo/CBbXbny9T+ghIu+3Lk/v9IhNsKjygn4esD4n7C8iGcu2hBL5H9G+cOrvtKGoRFHvVLBONYBJPowyiOVOmIGITDgGv8Ab5QTwpmRmzomME1MObPZAtmIIjmcqdNIdM1wa5fCGd1XvPlkHECNiCIT4kinhN9Iu1vsiRTUQlmSAXBDwLJ44TMWpKkkkHOrdas0EKvpCiClJY59Ks7bQrJjl6Bi+K2DTrnQRRIBzFNflBNmlJA5QB4MI2lW5K8jnk4If1jEpZRfWvnE75dMYmghGUexiMoyFjRBMExSloCZhIUQWST3g7Pl3WNI9sUlYoiW7g5qwpanMSO8NKH4Q4SB2Skpoo4klxkpVXPiGr1jLPagUtUFgnCfulO3Q0yj24xSVnlzyuWqRJJuxJAKkgU+6CkU13Z/WmcDjh1JJZ9amgc6P020g/607EDIjlLioBAS22ftEfbh3SaMQxBoHJNXOv71hTmzlAAnXMJdSoZOAHcvmSmuozpn0hOu1JxMkKOTCgyOYLvtrpFimye0ViJqQHdw9CPV9hpCK8Luwg8uAA0q/eoAB475RiafY3jo6DwJw2hUsT5qeY8yavhGQ8TrF7lgJHQRya5eMJ1mCUEJUhAqebLIGjt5wfb+O7RhKZMlJfmJJUO8522+IimM4pUSzxTk7LVfXFolg1jj948cKtal8y0h9FAMB45RveVqtE44Zry+gdzuHao8IRC7EgUSz5eG77wLafY2EHF6GEni/mOEEnoCSQIOvVFonWA2ggpQpeFtQkPzKbugqYf5EJ02cCoAJyFT7U5ci7uMt4d2PitUmR2eBw+RYJL1Y7gvWmUYoxT0hkk5Lb2U6zTFpL5/E/pD6ycQAUUop/iDj1/vCK8bwUmYVCWlAJqkF0v0p7CPZV7ylUVynrlByipdoRGbiXKTagvVJggK8PWKhJlSjVKgD0LH2aCvq6tJivUH4iEvEOWUs5rp6EGBZlnBqAoEahh8P1hKgTRlM9omROnH7wL7g/OM8bRvNMbieQx+8PvOz7Za9XjW0cUzQAntVME4c2dLux3D7wmXZ1nNbeA+cQdkgP8AeI64j4MIOMWgG0yedeilUTWAPq+Kq1HwETrQs4gAEAbkFTs+TttrrE1kurEoc0wGjupundZmcH0g1SBabIZFnQMk+ZrBsuWadaPo+zwyslykrfsyQ1H0I1KX184c3XZAgJBwjmIKVggnUIwnPdzlpC3M3jRXVcMGcRiDtUOcJYZ1G7bRrM4WlrAC04cOQKmzyIIoRSjxdlSjTE6aKw1DrLcnUAUD0iG85ACGYYioKAAqzMslvxVp4eXRkzGkVGVcOEFCFqo1GGIOaMcm6mJk3KX5FKUA7gjmB2J0Pt4w3mhRCWUCtNFUc9UuDUtRt9aQqVeSxNcKTyIwrC0qBB0Ssh36QxxRsc010yKfaEyyjECyi2IBikhu8WdXh40pEsy0JBAKgCRuHpukEg+ftCe+bxVMzwhmdjQkO77HJ/CEycWbODqD8oDhY+Oy2qSAS5bZQ69BmW6+cSi3BBwkvqC7t1ap94r1itCllqkgMH2Hygi6rqWoqUQQ2J2Ozt8AYXKC6YxpRVplylKcAxkA3diMpBAIcPlvGRC8SsYp6MXa2NA3MwUNau2F3bqaRHMmJDuxJDEAkKfQOnRz0+QlptwSVV5gpqOC2KgerJ1OWeUCFaVmikksO6oE0eu+0eipUiTxJscSUKTUEnCCUlz3mL1zDAtQRui2Kx1YZJG2Tks3XMtpAEqesChGKufUEaVp+8o2lzCGcAM5DEsSdCMmEY5QfYKxzXQyRaRmQXUQ7qZzWpqxZnI6CNhOxJcjUHTMPkKtn0z8IXm8C/d5Q1ApifGh/s8bKtZZzynv5jE3ew91mIb5xyjFmvmg6ZN8yGocqNnSpofeBZF4sedaGZiljsaqozxAbcVEkocZMMJOTDxz1jS2mWpJd3Aq2EEVSGAcsemUcoRYSbi6kgu23wEIBlsoildQQuvk49IlsdqlrQCQjHqGTXcF9M6CuVYQizyil8U59xhAdjoKEZHeMNmQkBWNdSG7rO2QqKZx3BV2Nbh1TLJNsMopP2aCDkqgcEatQB0jN8z4QFNuuSNAAA1AnXQeR9hElmvFKUgHFtXQGgqVM4DtTfSIbXbEuM2roDtkcVKpFHjeC/RFyuqIjdEou4DbNrTKlaginSF87hmQp+U7uCQAMg7JHNVJMN7BNQ1SEswIJCXqSqhU2ZNRuHje2FDOCk/ldiAHBJLFjkYJRr2LlJ9NFe/2dZ6UWkUcv3aimfj7bxvK4YlUdc0dO0Ay/my8WyMNl2xAVRmq7YWelaD36ZxFLtK1k4EUetSKOejB3MFZyg/whTcCCB9pM6c+3X0iSVcyGxdosipYqU9XAJYBg/wjY25LpDGhLsSWZsqOcomRa0MDMHIok6A5uEl05uc+u8Dr9NSlV0ZLuWW74RSvMVKpsXPX4RLLscs4QAgsrlZ2BAIJd/4i0TmdLEsDlSQhOMHCxU5bCdRQBiT1hCu2ELAxBimhcJLACpKQx2gJRpdjINydVQ7TZ0ockpCegev4si9NP+LwTKnAOHGJgSAmuxPczcEZnSK79bwkOpq/eIZ3zrR+sHJnhPMFA56uK+xhLaVXZR4Zb2hxMtgSwLnWuI6jIONxp8o3lXo7YQwL/hDVICVYXIOWpy8DFeN5kgABmcN46FtPPbaCfrSksTUGoZTlqf8AKgb9YdFRqyWUZp0NpdvVhWDQgtQZGmalkE/39NBRRZXerhoQHbMADEDUuXOcK0zStRIoDqWWdWFA7d5hXOPbRMJJBJU1ASFeGravBuSS0CsTbpsYTJxJDB6UIBcUL0LBsg9TXaoilrlkMQkuSylBKtMwMztUaGAwcKXCgFNk4ro4DE/4Mb3e+MqcknOrqJOrnWM5mrGlcjay3JI7p7NRIISzgZZqVp7mF6OH5ISpGBNS2LEsMNS4I9YNKecEuA4NWOfTxb2gu0WczACGUAf+LvRiUjLPpnGKTrQ1pJ7FVjumXKBRLA5nAWFGnWueecFpn4FYMIXmHyYMzmgc/CJmckLGEvhJoKjXDmof28sE7CspQ6gDk3K4Z/Evq4hcpLuzeDel/f8AwEWWUcAqPInfwjI2lyltWhcmnUlvaMiJzVlai6EMmcozFJSgEkqqpSUhgdKOSzU6GBrbPWlX3BSpAdlbZudtNYez7kllWLCAXdxyl89GrAy+HEaFQzNDrUnN9zDlmx+0A4SvsAuizzC5Zayw0ASkGo2d9+mbQPa5IVNdSyQn8BUB5AgEnqRDZVzrYJ7ZTB/cNVs6aGPJfDbMe0r/AAgdYLywTsxQfUgcXX2ctJSlw2JSjVVWepNGp1cxHZ04yEv32w0JHNk/Nl4w1k3XNKAO3Vhd2bOpO+USC5VgEdsa5OkUo1K/t4J54AxxUmv/AEFt0taMRHdADnKvSu4JpoBCtR29fetdXiyWu75ywAZz4dMLbVVzVLOPOATca6upB35SCfMKjnng+mFCDUdixcogAEkPXINXJy+zu3SJrGFTFlkhRT908oYMMnpvDafZVql4SlBLNidWQOg0ySPKFybNOSQUYAQ1anLxG7wXlh6YMYOm32FSrSUJ50OgAuApQDB0ku2hV6jYxDJkAglAxkMCKhgQWV8RtGTpNpWtytAdqYQwoX61JfxiWVJnoUFJKH1LGo9I15o32YsT460CKtX2gxgAFJYHEXozigOFwTQ0je1WcKKsMwrlJU78wNGbVwRXlMTWmxTlqKvs3OTjuhgGFMs/WMly50snCJXUF2PXuxnmjfYXidWl/wBAc3AFYWLgEnl5t05nKuUSpkqMsmXVAcMU82xfo9Y9k3dPmAkzAnnP3XNFPnTSmUSosU5BpOFaNgOX547zRvsHxvjrsBlpUlShhqKGgIqSKaGGqLHMmSxgFFMAkgApq/MroRAiLjm0+2Jb/ia015oOk3TODtPIcVZLaM45qHWM80FqwpY21a7F0+UtgVJOFORDl8LFQTWuYrBE+wzFJAASUkO4cMEjESpyztTSD0cOLzE6m2En/wBnMRzrrmpSpHbnCTVkkbEh8WRyMYvkQ6syWPpr+hXRYEkc0pTgkd0OQOh0LvWC5XD6pblDFDFRDMnMAsN6jKC/9HW79qfBqVL5E1idN1KCcJmqKXdqZ/vTWM88aphvHJPlEVWSyVSVJUCoVLsUPrhOZBEGXjdpCcXaAhXcdWbhyH0IY0bWNkXHU/aLchjUZMzd3KJTcoZitZHVR88snjP9RGqMlifLkmQWackHmIKe6WBd33o9KeUR3hNkIWAFEsAXcDE4PLnUts1YlHD0p+656kqz8TEibjQBRCAf4RHeeNUd4alaBbHf8imPmSTUFRJTsxGWTsKesRG9EFRKJauY/wDIsKMzBnZqDaGcuxpBoIKlya1EBL5CroJYkpWB/wCoLWkpEl8RAJWBVILjMu9dtIKsEufRRUEnYPllhYMN33g2VZyQ4GrDLSMAUCA2fNplr7184VLLkltIxRgrQIm5kguolR6wXLlpGQjwpWwYb+gLP6xKiSTkIS1N92Fcf08eMj1aWLGhjIChiB2jEigjIyCNZjRs0eRkcazeXlG5MZGRzMNiaGNY9jIw5kaoiCQ2UexkEjvZ5hD5Ru0ZGRrNRskRHhD5RkZGI0ySKeZ+MbER5GRq7ANpecThR3jyMgWaTS5hbM+sDzi5P70EZGRiMXZE0exkZHBniYxvhGRkccajONiKmMjI0xmoFY3jyMjGd7NtP31iKYMo9jI45mstP784lxF48jI0yjd4yMjIwM//2Q=="/>
          <p:cNvSpPr>
            <a:spLocks noChangeAspect="1" noChangeArrowheads="1"/>
          </p:cNvSpPr>
          <p:nvPr/>
        </p:nvSpPr>
        <p:spPr bwMode="auto">
          <a:xfrm>
            <a:off x="134938" y="-812800"/>
            <a:ext cx="2219325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0" name="AutoShape 14" descr="data:image/jpg;base64,/9j/4AAQSkZJRgABAQAAAQABAAD/2wCEAAkGBhQSERUUExMWFRQWGBoYGRgYGBcXGBgYGBgVFxcVGBgaHCYeGBkjGRUVHy8gIycpLCwsFR4xNTAqNSYrLCkBCQoKDgwOGg8PGiklHyQsKSwsKSwsLCwsLCwsLCwsLCwsLCwsLCksLCwsLCwsLCwsLCwsLCwsLCksLCwsLCwsLP/AABEIAMIBAwMBIgACEQEDEQH/xAAcAAACAgMBAQAAAAAAAAAAAAAEBQMGAAIHAQj/xABBEAABAgMGAwYCCAUDBAMAAAABAhEAAyEEBRIxQVEGImETMnGBkaGx0QcUI0JSksHwcoKy4fEVFmI0Q1PCJDOi/8QAGQEAAwEBAQAAAAAAAAAAAAAAAgMEAQAF/8QAKREAAgICAgIDAAEDBQAAAAAAAAECEQMhEjETQQQiUTKR8PEUYXGBof/aAAwDAQACEQMRAD8AptpnqxrqocyvvK3MaIWVZTP/ANK+cNb6l4gopHMH84qFlUUnCvlPWIcf2VnrZLhKmPUqKXBmKIP/ACNPePbRiSkkKUQOqvnAMxXL3gz0Oj+MHTZxwuWyrtGPRq2LhNWfvr/Mr5xIhS//ACL/ADK+cRGxEsrmL5UI8hDGXdij06GGNpICMW2QJSp//sV+ZXzgpMqlZih/Mr5xt/p6tI9TYlakQtyQ1RZGZS9FE+Cj8437GZur8x+cTiyNkREyJK9xAOQSiA/VFqpjV+Y/OJBZZn4lfmMFdksbRhCgP2YzkbxQL9XmfiP5j84iJUM1K/MfnBbr2ERLm0qmNTOcULLwK2dMxf5lfOFRtcz/AMi/zK+cPjMQ+SoAtc1L0TSHwfqiecPdgCbTNP8A3Jn5lfODB2jd+Z+dXzjVRprB9hmYgxFYKTrYMYC5UyZ+OZ+dXzgVVqmD/uL/ADq+cWRN2JdyYUWuyJCixjozTOnjaNLBeiwplLUx1KlUPrlD+1kql99QYhiFF39YTXNdsuYshaqDyeLWOHOT7NT+/hWEZZxUgscZUK5Exa1pSlSutTkKnWK/xHOmS7QQmYsJNQMavnFisloNmmK7VCgo0FAxHTzhZfVslrUVGSpbMACCGBq/jBY39utC8u497PLntqpiMJWrEkuDiVUbZxYbMkkd5XqYr8mx9nNTgdjUdBqIs8tLUGTQvNV6H4naBrXPwmqjluY1uO9HQl3L6u9SYWXhOxKJ2ES8IIxBAO6vjGOCULZzk+VE3F1nWBLUlS8yGSpQ0B0PQxXfrE1OapnmpXzi98SI+xCh91aT6lv1im3naCjxMOxO4pE2S1IAnXhMyExf5lfOD5duWlHfW5p3j65wBYbEtRxFKiM8jEyJU1ypacKBv7AQxpdGxk1t+yy3NMX2KXWo97Mk/eVHsZcxHYp/m/qVGRJJ7ZdFaQjt/EKxMW1AFKHoowlnzzNXyJJUdM69OkWKfwsFLX2kwsVqLDR1HU+MTixSrMlSko7qXd6+vjFCyQj/AB7J5Ysk/wCTpCK5LJ2iiFgkJzA3yh/MudWJCkKIbRRJp4PC7hScGmkMVku3StfUmGF83j2aZa0lphOFO1cyoZNAZHJzpBYoxWPkzS3qSVql4sKkt0qwiSxLUklK3OxhJapi1KxqIKtVb9DDW5LyBYEd0O2bee0bKLUTIv7jtDNnAk6Yl6Bo2nzWOwO0bItAOgidaKqsGMwCrxoLcDkY8vWcAAKQsXaxvDYxtWKk6dDqxXklcwpUcmr4w2Vd4V3VD1jnS7SSsqH+IuXCNwWy0qCkoIR+JRZJbTrBSwv0JWeuw5d3LGxhVareEliHPhHWru4MVhHaKrsBBX+xJRfEHpsI6OCftAy+VH0cMmWwKqQ0QYArKsdC43+j1MtOMSnQPvJdx0YRz2da0oSQhLadYZTWqNU1JWRLlMY2lqIrk0AqtZ1JjezWxbsAfKsG06M5Kw6fairNTDwMQypSdVvD2/8AhabLkypqiyFgOPwqZ2PlCFEsSjiIC+hdvY5wK60a97Lhcd1JCAWD6vSmkPxZcOVCA9HI8ekVe6+JZQqUqlkA076S2g284s6LyBQKllDEMhynOkeZmU07ZRGmiqcZXslSOzUPtcQAGdAXxeDQsCAyc36EjyhXfF4pnWsqBZI5Qc6DWH1hQFAut23EXRhwgkRSlykxjKu7AoYVKDtq7Ug5N3PXErLeNUSyAMKk5bQdInKZuSusArMbBVXQk7n8p+Iiaz2AI7vL4JSP0g5AVsiN0SlZ8kY7MsGmXfjDFRKTnRPy3iJVgQN6eHyhhhWAe6IGtByJUkHwg26B22QTLKkDL4xTeNZxShCcgpRPp/cxb7VaBhYrJ8KRzvi+1YpwAflSBXq5/WOxK5mydRHPDyz9XR/N/WqPI14d/wCmR/N/WqMg5LbKIN8UPrQHUSN4S8Qj7Bblnb/HnCm7r2Ui1TEKUezVMWGOQOJTEbVgrjOe0pKRqr4A/OFxxOM0h0s6nibE1kuy0y+dCSHDPQlj0g26JKlzk9ssgIqMWUNuGb47SUAojEih6jQ/vaHSiktQV8ILJmkm00BiwRcVKL0JrysCClWFSXFaEVgC45CsVRy5E6f5h9/qYUoy5EsLWMy3Kk9SMz0idNm7MEEAKVVTBgTrTaFeRqNMY4JytC3iG1CVKB6gCK8jiE6MIO42XyoT1J9A36xVUpMU4YJwtkufNKM6Q4n2/GXKogmTXoKkwPJsyld0E+EdL+i/gcLUZ9olulJZCVChIzLdIdS6QmWRtWx79G30doTLTOny8SlBwlYdn6eG8dVsdiQgBKEhI2AaB7KwG0FomQxKiZtsIQgRIEREkvEiRGgkVpsoUkghwQxEfPf0vXCmzWkLRQLDsKB3j6MUI4b9PN3rWZS0h0gFPmTXzygZDMbZySZaHVTUxY+ErvM20S0bl1dEp5lewbzhdd924QxBxHXaOn8FXKmTZhNIHazCpLkZIFA3jm8KnJFkItbY/wCJrv7a7pqW5ksseKVMfYmOP2mUSQkae7O59fYR2S0W1pS0nMow+JIjntvuQutaSyjoYm88eVD8eN0VvAyvKPbwtJCCKkYFAB8iauId2HhafPPIihNVHlSPMw5t30ehMlS1TQpSElRSEkAsCSAo1PoIb3sKUkk4nMLuABcgHxpFnu8p/AfIiKrJUxIixXWrJoLKQQ/C0yCgoBKVZRKhCCfvjygexjlMSpUXzicMLRLSKBavMRLLlp/Gr0MRSllokQaisY2cSOnJ1ekQzEp1SowPKvUKUQmo3iectOGjlWpengBCpTHRwyZBNmhIogPuaxzW/wC047RMJ0LelI6BaN9o5zbEYlKWKgkn1LxR8fbsTli6otXDn/TI/m/rVGRnDh/+Mj+b+tUZBy7Y6H8UKLZZ0CcskVxKLb8yoAtqsVCKAU6RNb7Se1WGyWv+oxkqWT1hy12KbUtIBum1mWvFmGqOn+YKt9/zZgwpOFOwzPiY8FkInFI1ST+/SN5NhUSS1B+wI18btgRU1HgmXjhKUiVZUMXUoYiRud/Cggy0JxB9QIonbLQ2BZRlTIPu2REMbmvO2TgoyzjCSx5U6+XxiCfx3bnZbDMopQoh4hWZk1KKcg9zX4NEEy7HGx6w/k8KWknGZa3Jcvh/9VQ+4TuXHaftUnl0I16uIfGVVFCpLuTN+BeBQU450ttnd/izR0uy2cJASkMBQCPZSQAwiax1PURXGNHnyk5MLkSqRJMUygnwL+OL5e8EWdEaTW7UgCpAJPSo+cawUTSco8tlrTLQVKUwAdz0iZKIrfGHCk62pKEWnskEMwSSc3NQoO4YN0jjltjy6b3l2iWFylpWkh3SQRAl/wDDcq1S1IWCxrTfeFfBfCQsCChK1KBbPcO5bR4sxVSMW1sJ/V/U+f8AiTg6Zd85IfHLWrlVvUU6EfrFzsltCsKSwVhcIL4iAH5RrFS+kXiy0LtRlEjs0TMIRgB7pAxFRydyzdIvNy8MGbPkWkliEppuMLJLfdNQ/h1MTTx8paLVkqG+wK33LOCe0UOVwG8RVt828o1sNiSoYlIevdOTdd4t3GV8y5MnCXKqhKUkAjlJJJySAkGFNzzUzAFCiSGw/gIblPkRWJcuBRkqHY8zlHYNbLcmWAMlKyS7ejZQsv8At4k2ObMWGKklCXJLlQOT7BzFitN1iYoEICq5nJLatHOfpetVQAo4Uowp2JoFHpkPSKYvpANo5WFOp4sdzqypFYlqrFhu+0EJDQ7ItEeNlrs03CkudYFtF9JT3an2hP8AWC5DvESkxOofo6xgq/ph+8RnlvDm5b2E5BSrvAMeoMVLA8HXZazJLpGIqBoMwI6UVWjkydSFSp3Zl2J5eoORh7LdhQxXpHFeZKStRyJZOEfhDaQRZ75tU4fZS6bgfqotCMmOT70VY8ySrtjqbKcEKLZjr4wpTw3IQgq5sOpJ+Qjybbp6A0+WrDuUj+pOUb3dawFAoXynvJWaV2OR82gYqUVp/wBDnOLe1v8A3D7rskgSkhOVdT+IvpvHkH2OwSQgBCeWrMS2Zf3eMgHkV9sdFaXRzy97GEzFqGq1Z/xGNbPOFK6xpetsWVzAQGxqAOtFGAZb6gjyj1EnWzz3JKWiyWNEszC4c4SAX0cP8YKn2hCZZdeFv0dgN4USACywVODQD4neDpdj7UvMNRSo+AyhElvbKot1pFavK8TMNKJ03PU/KC+FuITZJwXmg0WndPTqM4ivdi7BsJbJqQrMVJJxo82blGd2fR9gtiVISUl0qDg9DUQ0slnSTiasc0+i+dNXZlY1gy0qwoTqNSX2rlHUrHQCE44VJjsk7in+hQMD2kqTVFDBBEeJrnFDJ0b2PiIBPOkhQ0GsF3ZaDMKphHeNOgFAP184ANnSTDOzMlAG0CkzXVDNKo27SBpK6CBrXacIgwEiefbEpMDzLwG/vFP4lvOWeUuTmWJEVGff6wkiWAmlHJMTvMlKimOC1Ybx5OlzZwISCEZrZyToB4RcrptyiuWrFgRgADMQci1cqRzu6bFOtEwFRfxyEdEk3OUywAco3E3JthZahSJb7srBRwBYUQ4Lk0di9CCDqDrFbnTiQns8KCl8ITTWru7k9YskmyzMQxOU9KQJb7gSCVkEhiW6wjNgb3EZhzJaYnurikoJSsOHNdooP0o3gmYhAS3eJzD+HwizW6Y6qUG0c14ylqEwODhNQa+YHyhXx/5pX0Ozr6OVFbQaw7u+ohIBWHNglqNQKAVj0J9HnY+wx6xrOMbhGu2cBrtQUWTWukKWxz0bWpRCQR8fjAqTMood5JDNnV8hqGhlY7rWtRSp0mjClGeqtw4aGsq6FSpmMqcFID7HV+sBLJGOgo4nLYqui6yuYx7tCT46DzceUWu23mLMhOFGdAMgIAuUBC1BWq1MrR826Zw6td3JmpwrDjMEZjrEeaac1y6KscOMHx7A7u4tKlBMxAANHD67gwxtlxyZjlsBOqaeoygKy8NS0KCsSlMXDsBDpCSYnnKKd4w4Rk19yv3ZMmIlhBYlJUPRao8h3/p6KmtSTnqSSY9hnmi/QSxtKjm0xeNcxP4Zi/6zHik4gIntsoJmrYVKle6jAuIuE7ax6i3tEa1pjGxWYP0g9amhYi8gh6EvEk+8UEfe6UBr6wqUW2UxkkhNef3vH9YWypJVlD1Ylnvy5hq+3wjeYhLAoSyfNR9vlD1KlRFLE5uxtwHeos83AMTTCHJajPl6x3CzqoI4dcUtJmSyHCnFMPwMdysgonwEdDtgZVxSQbKMQzFkGJkIMTdhDGITBMTB43XaHKasD+xEirG4YRsq68RDiB2FaJRMLgPRoitNqCUknSC5VhakRW+TylxSNMvZzLiG3Y1KYZ6xXpWYEWm/LrZRKctorE0YFZR58k7dnoxarRf+EUAHyi9SJQaOW8PWxRwucD/hzYfCOiy7VhSgIJUVFq10JJPp7xX8eX1okzx+1jGYEpZ2is8S3o1En0iLiO9CFYH2qNDCSakZvCfkZmvqhvx8K1JiW2lyS9YQXrd6JqShYcHLcHeG9rmVOrQAlOI9Igi2nZ6VKqK9/tKS3dW+vN8IMu+4UpSaKAzYqBI8xDW3Wc4C0aISKYcmFHh3lk1tkzxRT0hOLiSuWosebJL1I3Jjyy8N4SglksnuhjUF84fTBWkYRGeWR3jXZpKs4whgAR+sbiU7g5axIlMb4qwl2NQon2cIxB8yFB8i2YJ3bXpDaTiS2qfhEN4SQcA3Le0a2C2JCRiISE0qQPAR0vsjlpjELf8AfxiVIJgeVbZanIWn1HziC18RyJX38avwpqfPQQjhJukgnJJW2MhJIjIAst/omICglQBfNtCR+kZBePJ+BKarspN8XbMUpTAVWry5ix9IXS7uUlYCnA1IV7tFvtdnClmjgEjxrU/pAwuVOQp0j1I5qVMleK5WV6dKlAkY1A6HN/KDLJdSFtzKLaM0WCTdCE6V3iUygnWAln/A1D2wOVYAB/aCBZhsIlTMQA5UPWPAsKBwH5whybDWiWySgFAtkRHS7umYkg6Fo4/JRP7TEUqOmYA8SHrHUOEypUoE06RX8fTqyL5LtWWqRBQaAchGsm0l6jKLSGhlLS0EJmCBJK3ggKYtHGEwXA9sNDGy1MaRkyW4jjiiX7Z84plslcwjovEV2kIKoolnRinB61iPLHZbiloMs89KEAHP+8NbDxUwbUOxHn+jesMFcPImy8qt5xQL0SJE0pBLB4GDlEOXGRarFb0zJpM0hn1rkT841vC0Mr7NBKfMe/8AaEvD04TVpfLXLZ9Yut525KJeBCXLZDTzgMitWw4OnSRS7cjaj1aIJUk6CHRkGYoUauxgtV1BKCxr8PExLxZVzXRXiOkUjiBU2RNISshKqjp0EX61pbM1itW6dJtJ7NRBUHyd+sNw/V21oVl+ypPZTkXnNCn7Vb/xGDf9wTzlM9h8oOXwpL0Kh5wMrh5ILdo3j+xFnPG/8Efjyr/IHOvece9MX6kfCBTbVHNR8yYbDh8hj2iVDoth4ANGL4VUasqumIHzf9GjVPGgXjyMVSbUvG4UoNq51ia1TCVqdRUAWBOrUeG6eGlICghRBIZyASN22eARcU1KsOIEkOKZtnHKcG9HPHNdggj1CoOlcPzjUsOmY8XgqTw5MeqwPAfOOeWC9mrDP8Gtzo+xTUfeyf8AErpGQfd12YZaRs/uSY9iKWVWXRg6QtVeRxq+zUeYjQZEwdLtIbJjAyhzK/iPxMRqVWNaTNthRWjUmu5jEGWVMw6eP7+MIrWg4nKhQuMzESLWRNCq5Mx19IZ4rXYDnRawE6NBCEiFVnWSASGMT4omlEamMMDxd+EEcg8Y5tMnKDMY6fwSkqlJMU/FjUiT5T+paTYwUwstSCn99YsMtFIWXrLZJj0GeeiCzVD9fhBaS5hPc1sxJMMjaQATsHgU7QTRIHKuggzKAruJKXOtYKtE0AOYMFlc4xtgTKNa/GOdXKorna5/t4d8aXuFkh6aQR9Gd2ImIWtQCiFMH9d21ETyXKVFEfrEtV0ENheORfSCns7YtNa1r11jtFqXIs0qZPUyUoBJJ6aVOb6dY+fuL70mWm1KnHEQo8oDYRLGRxPU1Gmbx3GlTOjK3aH3B1mM1YQks+eX70i+T+G8KaLPUkgRUPoqkpUZi2qCztuXbrRvWOhW+Q6ColgASdiBvCMmNS9bHxyuL0ygW7iRVntCZVCGIxOC5LfoPeHMy2rWlsLJ8My2Zih3VZBbLzABDAuquQGw1qfeO9XfYEoQGSKUy9Ia8PJJWAs3F3VnGuIJikpZqnSr+hEKriuPATOmsFHIbPqesXrjC1JXaFFRGFHKkDNR1PrR/SK7PBIdQbZPzid/S4opj9qkwFEl0v4/Et7QDarqCiDl4AQzkqZwMgYnlygqE8nF2g1tCNPD4LHEpvwlj7tDmRIYMSTBYsbaxIiyE10gJylLs1UgNUmALbZSwUnvJLj9R6Q1tIKU0DnZ2hVPvTCWUlt46F3o17DZACkgg0Mb4IWSraAeVXLn4PvB9ltYU9Qz0jJRa2akHSU0jIlQikZCbGUVedbEBSsycR06mB7QuWdXOlDBFru4hSlM4xKVXqdNvOBESMWVS7DT0OkepGC9Ekpy2CqBI0FH8YG7GutPLyhn9VL1AGjUr1pUR6qzZOfb5w6hDlZ5/qa6sB0offPpGqrwmNmPT9/sRJKso823bPwz0jBYxtkKVOe3gzQPCP4d5H+ka7wXuG8BnT5+0dm+jqY9mQfH4xx4WPF92vuNKe/pHZ+BLpVJs6AoMcyPGsHjik9Cssm1suicoR8WWnBJfU0HnDsFhCDiaxiekIK8CQXKtWG0Ol0Ij2IpFswSqeZ6wMLyI5VHOn6Qb9VsiE4EzioirFT/AAis35axLSpYY4Q4GYfT3MIsoUTogvWVKSO0mIRT7ygD6Zwg4g4xkFJTLXjf8ILepAjksi91zpxmLWcajUvQ6gNkNhDUTFfeEZPK1pBQwJ7ZFfRVMPK3mTAt1cTWqyEplKCVUoapUMyzg1g1fSBrVZsYZSH2IzHUaiFRm/ZQ8aoMvW+J1sSe0nFScIASWQUkkVxJYKoCAepipWyaJYmS0JIKMJAIICg+Es+rKdxtrBH1Yy1NiUAMipyk4u+lWYL9f1LyLupKwcCdXSHxDIOxclqZZUEGu9sXWqSo6B9Fdiw2R0g861HfVs2rl7xfrfYz9Xm4kjuENm7iKr9HN7oTZpcoMJgcKBoQ5JcUqIvhtIIIdyEux2civofSHKCbsmlJp0fPF2XAuRau2RMKEg1Cg5IJfC4o2VW0i82njmeEtLIqAHAUw3LnyhdfU9CbTN7MsgKoM9sQ2Z3aEttvsJ0HmcR+Q94n5ZLoqUYJB8pdStRdRzUo/CBbXbny9T+ghIu+3Lk/v9IhNsKjygn4esD4n7C8iGcu2hBL5H9G+cOrvtKGoRFHvVLBONYBJPowyiOVOmIGITDgGv8Ab5QTwpmRmzomME1MObPZAtmIIjmcqdNIdM1wa5fCGd1XvPlkHECNiCIT4kinhN9Iu1vsiRTUQlmSAXBDwLJ44TMWpKkkkHOrdas0EKvpCiClJY59Ks7bQrJjl6Bi+K2DTrnQRRIBzFNflBNmlJA5QB4MI2lW5K8jnk4If1jEpZRfWvnE75dMYmghGUexiMoyFjRBMExSloCZhIUQWST3g7Pl3WNI9sUlYoiW7g5qwpanMSO8NKH4Q4SB2Skpoo4klxkpVXPiGr1jLPagUtUFgnCfulO3Q0yj24xSVnlzyuWqRJJuxJAKkgU+6CkU13Z/WmcDjh1JJZ9amgc6P020g/607EDIjlLioBAS22ftEfbh3SaMQxBoHJNXOv71hTmzlAAnXMJdSoZOAHcvmSmuozpn0hOu1JxMkKOTCgyOYLvtrpFimye0ViJqQHdw9CPV9hpCK8Luwg8uAA0q/eoAB475RiafY3jo6DwJw2hUsT5qeY8yavhGQ8TrF7lgJHQRya5eMJ1mCUEJUhAqebLIGjt5wfb+O7RhKZMlJfmJJUO8522+IimM4pUSzxTk7LVfXFolg1jj948cKtal8y0h9FAMB45RveVqtE44Zry+gdzuHao8IRC7EgUSz5eG77wLafY2EHF6GEni/mOEEnoCSQIOvVFonWA2ggpQpeFtQkPzKbugqYf5EJ02cCoAJyFT7U5ci7uMt4d2PitUmR2eBw+RYJL1Y7gvWmUYoxT0hkk5Lb2U6zTFpL5/E/pD6ycQAUUop/iDj1/vCK8bwUmYVCWlAJqkF0v0p7CPZV7ylUVynrlByipdoRGbiXKTagvVJggK8PWKhJlSjVKgD0LH2aCvq6tJivUH4iEvEOWUs5rp6EGBZlnBqAoEahh8P1hKgTRlM9omROnH7wL7g/OM8bRvNMbieQx+8PvOz7Za9XjW0cUzQAntVME4c2dLux3D7wmXZ1nNbeA+cQdkgP8AeI64j4MIOMWgG0yedeilUTWAPq+Kq1HwETrQs4gAEAbkFTs+TttrrE1kurEoc0wGjupundZmcH0g1SBabIZFnQMk+ZrBsuWadaPo+zwyslykrfsyQ1H0I1KX184c3XZAgJBwjmIKVggnUIwnPdzlpC3M3jRXVcMGcRiDtUOcJYZ1G7bRrM4WlrAC04cOQKmzyIIoRSjxdlSjTE6aKw1DrLcnUAUD0iG85ACGYYioKAAqzMslvxVp4eXRkzGkVGVcOEFCFqo1GGIOaMcm6mJk3KX5FKUA7gjmB2J0Pt4w3mhRCWUCtNFUc9UuDUtRt9aQqVeSxNcKTyIwrC0qBB0Ssh36QxxRsc010yKfaEyyjECyi2IBikhu8WdXh40pEsy0JBAKgCRuHpukEg+ftCe+bxVMzwhmdjQkO77HJ/CEycWbODqD8oDhY+Oy2qSAS5bZQ69BmW6+cSi3BBwkvqC7t1ap94r1itCllqkgMH2Hygi6rqWoqUQQ2J2Ozt8AYXKC6YxpRVplylKcAxkA3diMpBAIcPlvGRC8SsYp6MXa2NA3MwUNau2F3bqaRHMmJDuxJDEAkKfQOnRz0+QlptwSVV5gpqOC2KgerJ1OWeUCFaVmikksO6oE0eu+0eipUiTxJscSUKTUEnCCUlz3mL1zDAtQRui2Kx1YZJG2Tks3XMtpAEqesChGKufUEaVp+8o2lzCGcAM5DEsSdCMmEY5QfYKxzXQyRaRmQXUQ7qZzWpqxZnI6CNhOxJcjUHTMPkKtn0z8IXm8C/d5Q1ApifGh/s8bKtZZzynv5jE3ew91mIb5xyjFmvmg6ZN8yGocqNnSpofeBZF4sedaGZiljsaqozxAbcVEkocZMMJOTDxz1jS2mWpJd3Aq2EEVSGAcsemUcoRYSbi6kgu23wEIBlsoildQQuvk49IlsdqlrQCQjHqGTXcF9M6CuVYQizyil8U59xhAdjoKEZHeMNmQkBWNdSG7rO2QqKZx3BV2Nbh1TLJNsMopP2aCDkqgcEatQB0jN8z4QFNuuSNAAA1AnXQeR9hElmvFKUgHFtXQGgqVM4DtTfSIbXbEuM2roDtkcVKpFHjeC/RFyuqIjdEou4DbNrTKlaginSF87hmQp+U7uCQAMg7JHNVJMN7BNQ1SEswIJCXqSqhU2ZNRuHje2FDOCk/ldiAHBJLFjkYJRr2LlJ9NFe/2dZ6UWkUcv3aimfj7bxvK4YlUdc0dO0Ay/my8WyMNl2xAVRmq7YWelaD36ZxFLtK1k4EUetSKOejB3MFZyg/whTcCCB9pM6c+3X0iSVcyGxdosipYqU9XAJYBg/wjY25LpDGhLsSWZsqOcomRa0MDMHIok6A5uEl05uc+u8Dr9NSlV0ZLuWW74RSvMVKpsXPX4RLLscs4QAgsrlZ2BAIJd/4i0TmdLEsDlSQhOMHCxU5bCdRQBiT1hCu2ELAxBimhcJLACpKQx2gJRpdjINydVQ7TZ0ockpCegev4si9NP+LwTKnAOHGJgSAmuxPczcEZnSK79bwkOpq/eIZ3zrR+sHJnhPMFA56uK+xhLaVXZR4Zb2hxMtgSwLnWuI6jIONxp8o3lXo7YQwL/hDVICVYXIOWpy8DFeN5kgABmcN46FtPPbaCfrSksTUGoZTlqf8AKgb9YdFRqyWUZp0NpdvVhWDQgtQZGmalkE/39NBRRZXerhoQHbMADEDUuXOcK0zStRIoDqWWdWFA7d5hXOPbRMJJBJU1ASFeGravBuSS0CsTbpsYTJxJDB6UIBcUL0LBsg9TXaoilrlkMQkuSylBKtMwMztUaGAwcKXCgFNk4ro4DE/4Mb3e+MqcknOrqJOrnWM5mrGlcjay3JI7p7NRIISzgZZqVp7mF6OH5ISpGBNS2LEsMNS4I9YNKecEuA4NWOfTxb2gu0WczACGUAf+LvRiUjLPpnGKTrQ1pJ7FVjumXKBRLA5nAWFGnWueecFpn4FYMIXmHyYMzmgc/CJmckLGEvhJoKjXDmof28sE7CspQ6gDk3K4Z/Evq4hcpLuzeDel/f8AwEWWUcAqPInfwjI2lyltWhcmnUlvaMiJzVlai6EMmcozFJSgEkqqpSUhgdKOSzU6GBrbPWlX3BSpAdlbZudtNYez7kllWLCAXdxyl89GrAy+HEaFQzNDrUnN9zDlmx+0A4SvsAuizzC5Zayw0ASkGo2d9+mbQPa5IVNdSyQn8BUB5AgEnqRDZVzrYJ7ZTB/cNVs6aGPJfDbMe0r/AAgdYLywTsxQfUgcXX2ctJSlw2JSjVVWepNGp1cxHZ04yEv32w0JHNk/Nl4w1k3XNKAO3Vhd2bOpO+USC5VgEdsa5OkUo1K/t4J54AxxUmv/AEFt0taMRHdADnKvSu4JpoBCtR29fetdXiyWu75ywAZz4dMLbVVzVLOPOATca6upB35SCfMKjnng+mFCDUdixcogAEkPXINXJy+zu3SJrGFTFlkhRT908oYMMnpvDafZVql4SlBLNidWQOg0ySPKFybNOSQUYAQ1anLxG7wXlh6YMYOm32FSrSUJ50OgAuApQDB0ku2hV6jYxDJkAglAxkMCKhgQWV8RtGTpNpWtytAdqYQwoX61JfxiWVJnoUFJKH1LGo9I15o32YsT460CKtX2gxgAFJYHEXozigOFwTQ0je1WcKKsMwrlJU78wNGbVwRXlMTWmxTlqKvs3OTjuhgGFMs/WMly50snCJXUF2PXuxnmjfYXidWl/wBAc3AFYWLgEnl5t05nKuUSpkqMsmXVAcMU82xfo9Y9k3dPmAkzAnnP3XNFPnTSmUSosU5BpOFaNgOX547zRvsHxvjrsBlpUlShhqKGgIqSKaGGqLHMmSxgFFMAkgApq/MroRAiLjm0+2Jb/ia015oOk3TODtPIcVZLaM45qHWM80FqwpY21a7F0+UtgVJOFORDl8LFQTWuYrBE+wzFJAASUkO4cMEjESpyztTSD0cOLzE6m2En/wBnMRzrrmpSpHbnCTVkkbEh8WRyMYvkQ6syWPpr+hXRYEkc0pTgkd0OQOh0LvWC5XD6pblDFDFRDMnMAsN6jKC/9HW79qfBqVL5E1idN1KCcJmqKXdqZ/vTWM88aphvHJPlEVWSyVSVJUCoVLsUPrhOZBEGXjdpCcXaAhXcdWbhyH0IY0bWNkXHU/aLchjUZMzd3KJTcoZitZHVR88snjP9RGqMlifLkmQWackHmIKe6WBd33o9KeUR3hNkIWAFEsAXcDE4PLnUts1YlHD0p+656kqz8TEibjQBRCAf4RHeeNUd4alaBbHf8imPmSTUFRJTsxGWTsKesRG9EFRKJauY/wDIsKMzBnZqDaGcuxpBoIKlya1EBL5CroJYkpWB/wCoLWkpEl8RAJWBVILjMu9dtIKsEufRRUEnYPllhYMN33g2VZyQ4GrDLSMAUCA2fNplr7184VLLkltIxRgrQIm5kguolR6wXLlpGQjwpWwYb+gLP6xKiSTkIS1N92Fcf08eMj1aWLGhjIChiB2jEigjIyCNZjRs0eRkcazeXlG5MZGRzMNiaGNY9jIw5kaoiCQ2UexkEjvZ5hD5Ru0ZGRrNRskRHhD5RkZGI0ySKeZ+MbER5GRq7ANpecThR3jyMgWaTS5hbM+sDzi5P70EZGRiMXZE0exkZHBniYxvhGRkccajONiKmMjI0xmoFY3jyMjGd7NtP31iKYMo9jI45mstP784lxF48jI0yjd4yMjIwM//2Q=="/>
          <p:cNvSpPr>
            <a:spLocks noChangeAspect="1" noChangeArrowheads="1"/>
          </p:cNvSpPr>
          <p:nvPr/>
        </p:nvSpPr>
        <p:spPr bwMode="auto">
          <a:xfrm>
            <a:off x="134938" y="-812800"/>
            <a:ext cx="2219325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2" name="AutoShape 16" descr="data:image/jpg;base64,/9j/4AAQSkZJRgABAQAAAQABAAD/2wBDAAkGBwgHBgkIBwgKCgkLDRYPDQwMDRsUFRAWIB0iIiAdHx8kKDQsJCYxJx8fLT0tMTU3Ojo6Iys/RD84QzQ5Ojf/2wBDAQoKCg0MDRoPDxo3JR8lNzc3Nzc3Nzc3Nzc3Nzc3Nzc3Nzc3Nzc3Nzc3Nzc3Nzc3Nzc3Nzc3Nzc3Nzc3Nzc3Nzf/wAARCACLALoDASIAAhEBAxEB/8QAGwAAAgIDAQAAAAAAAAAAAAAABAUDBgECBwD/xAA/EAACAQMDAgQCCAMGBQUAAAABAgMABBEFEiExQRNRYXEGIhQygZGhscHRI0JSBxUzYvDxJCWisuFDY3KSwv/EABoBAAMBAQEBAAAAAAAAAAAAAAECAwQABQb/xAAlEQACAgICAQUAAwEAAAAAAAAAAQIRAyESMQQTIjJBYQUjQoH/2gAMAwEAAhEDEQA/AKxCeQjjjtW0pBZlAx8hA9xyPyNbNEdgdMkGsDmVWx0Iz+X61Ob0dFbDYNj8qOcZzU54jJqDTFUQqAcsOCT5iingLZKsSfImjdqzq2Q6evzbeM7FP3EiiHY7+MDPkKHs8o67up3D8jTZUTYrFQcgEYFLDYZANxEfo0u7n5Cfu5/SttOhLRZxnDt/r8aOkQNbycfWRh+FQaMS1u3/AMwcehUUGvchk9MLWJQOmaA1pR9HQBf5v/y1NQvNAaxGTaFj/WtHJ8WLDsmsV32seeuxT+AohF2nIx9orTTlDafbsDyYlz91FZUUUtAfYt1YYtUJ82/7TU1upaGMY/8ATU/gK01kg2in/Of+00bahfosOByY1/IUv+w/5IfC6jFCatEVtyfNlz99NSQDhhx3oHW8fQht6Fxz9tNOlFnR+QPo0eNOt3/qXP3k0RKFQdOTW2mR/wDLbXb0Ea/lW8sBd92OK5fFAfYBINodn4+UmgdITKzN/wC4B9yj96cXqAWsreSN+VBaPEBaMe5lY/p+lK17kNftNjGCoJqFkG4Y86P8PggjgGsCFCSSOlM0BFY1hvEvgp/lA/egcUXfKDeTYPQ8UNtNZMj2XitBys5B24AHHFZePcjMhwxGcUWsqIPqL91QS34XpGDWyVMzq0b2cwjLqRhdxYE+vP70WkyL1kR1PIOeRWIoBNCsu3G7tUsdmpPNFLQLBiyCTh1JDqcg+hBpjazxCNVMqcLgAkCspaJ0C/hU62SN2/ClUaC3Zsu1lAUhs+uaA0J8CRWPACj8x+lH/wB3IfqoM1HJbRWuWIG7HQHFc4tuzlJLROXwxHJPYCh9RDNYuWPRlP8A1CgJbq4L7bdcE98UbZWs2d1wzO5HTOAKDXJUG62EaSQNKtef5MZ9jj9KlUF5CF596lgsXRcDdj+nPArZrWdOYxg0/FpA5bFmsHNqo6APz/8AU0ztFza23PPhKf8ApFLr22unhKSBQgOc4OSaXI9zNIIPGbZGu1QvA4qdNS2FtNUWCfDEjnPmKV69MIdL3OeFkHT0DUuudQbSNk0qvIrOE8MH6xbIFT/EFq76E8sjkeNIBGvpnt+NdNNpnQasSWfxRqDCOK0hiW3jAQFgSTgAdacxfEbg4uIEZv8AIxFILa1jSCOPxQkg5bHT2xRFlZXWpXos7GJM7vmlboo7k1NTl0ijgh5Lq0V3ayJsMe8YyWzipdHDLbRhu+4479SaOi+Dba0Mcs0807rzgHaufPFby20cXzJ425ehJyB+FWjF3bJtqqRrKDztzQ6h2RzkjAqaF2ZSx+tnGKjvrmO3sbiRsKERixPbg0zOSZUXJaaUk5zk/jUZZQSCwz70kj1WeackMFUt8iYGCPI+tCyzzSyvIssah2LBTnjNZHjt7Zt9KSSpFvkZSxG6sWkJuJ8dFXn3qMqE8yfOnmhW42qT1Y5NaFHZisYpAIoo4wMbVqRI6mdfmxW0aAnmqCGI4qKijreKIEfbRsUAAyPLNcEEl+RG28GlMiAktJg+9NL19ikA8k9KX+GCee9CT0cka2lujNuPJ7Dyp9Y2AYfV49elS6HpoCq8iEl+3kKsCLHBgGMcemaMUBsVw6YvVuPSsy2aohIGR607iCS8KMAjpQ81vyw7Y49qcBWdUiUWbOo4Bx7VV4IdspfA61fNYijFhIvmQKpNzMtrCXMTOFOWx1A86lP5DLoQ/E0X0jU9IswMLLdxls9BzVs+MtCn1TT0tdN2iSFwY0Y4DADGM9jzVMgWTUviXMrTlosPA0QCqu05+fJ5HT36AV0WS7miKTSnCg52gZJ9T600qqmDGm22ilaH8DfEMrlbuKO1QnmVyCR9gPJ+6uj6L8ORaXEI4EGDy7v9Zj+3pTxCnhJOpXaUDHHT3qOTUYFiR4SZA/f1pYQiikpti6/thHG2WYHHBArnGq65Lp2tm2vPkglIEE4PBPk3l6V0fU7zKEtG3AzXNPjWyGsWckQz4mdykjkGuk9hitGPiMm60qc2kskN2E3kISviKOtcy+mTxxuiSOqSja6huG966Ho5nm0uzgvCDcxuUXPceftiqNr2nvp2oyQMMLuLL7Gku0aMSXQCrMvOeK8XYkkjk+leHWs7l/pFIbkv0vEEZlwO7Va9Oh2KAONoxSHR0U5GQSkjLwfWrFF8qepq/R4tkr9c1lCeMVhFLuFIwTRsduNw4FE42tSdwyCfOmDXCRIScYA61BCgQ4wBmsXNs1zbybQCApPvXHAN1vlnZxGwVegx1rNpp8zyCa4YhTyE7AV7SklSRDK5cDovb2q3Wtks8e8Bh5jt9lCrOej1iWWJcKqYGMHvU0gc/MGQfbUF6piTKMPl4x3pRJqOesm1hwAD1NGTo5Kyx7SkSyL1YZz50LJM7DnsaktbmO7tFW3ZXZVAOCDj3rb6MTndnJ7Cjd9AaoDkjF1AYpRkN3HUVUL+yltXcMC6nuO6/vV2mVYIizkIo6seOKQalci8McMaZjyCXAyT7VObpDwViX4X0mK1lkmb68zqN2Ow5wPz/wBqYavIAQpBAB6k0TpzxWUu9VkKMvCheOeua01VYLobo8xsDkEMTznvmovKuP6aFChloF+D8L2ksrA4iRSSfLv9wpfpPxJpOo3ElmsgRrck46DBOKrUkt5p1s8NtvktSp3RZ+ofNfLqePeqVaxXNlrb31tuCSf4iP8AzD3orKqJvEzsupahaMuyOTLMMedVHVIxKu87SQcdelLIviuUOqppkaKpwz+ISSO/asarrMMQZkcLj62PzpuXI7i49g0F6bfUYlkwCCVUnnaTSD43nhudRi8LkrGQW+4/rQV3qd3eiUQQRlFJ+Y5J/wDFLZ72S7mCsmxYhtVScn1J9+K6mkXwSUpoFBrG5vOvMOMis7GPO0/dQNj7L9pGoRx6zJbTSjMvI3YBL/8Akepq4KVBXp05ri5lur7UE+jAtNuDKAeFPXI8q6lZTz+EhnGH2jdz371eTPEih5FIEbccUZFJvIwR9tVx75gNsabjj6xPFQGW4nk+aUkAdI2xUnlSLKDZcUMaqzTyKkffJwDW0mu6dDbyIs8LNtOwK2cmqZbW0sko+XBfpvPB+2tNRguIo8bCoB+tt4z5HypHmG9Iv1vabJsbQvQ469atunRBYB9/FVfQplu7W2lBHzKM+44NW3cIrQEeVaI9EX3Qo1xQIpCp+bHcfrXO57XfLukDBvMn1NdH1A+PbvlgMjjFUXU38M9Rw27BHIPT8xWbMy+JC+M3tiZHtLue33fyjBzz5GiT8X66YvCEsTvux4hiAPt5VBKry7clVZjlyG56dvKiLPT2IEiRkKBnaDzioKUvplnGP2HwXN7exZ1WbxMH6oXCkeoFEzSLHaTNkb5AOB92RUlvaxm0CkOoZcZJyRSoyGz1EWky7oHUmNiefUf686PJvTOUF9BenaPFfw7rOea2uIkBcDJVj5gd+la2u6NWtb2crOz4WVk2hfLIHGPXt3p98NWkF5GchlktnKhujbT6jmgvirSZYpfFjmeR24QlDknHAJHBPqceua7g0lIPNN8RHd2ssM3jXETxCSaWIKQRhACNxHviq9qsFtAsk8iKqqxwDJjP+jmrDLqc9xpcEl8y/SI9kMjKM7iGwD79PtqtfHssNpb+HEImdZd5LkOM8Y6AeXbuTTRSbOakVLV9alFxstwI7cHB8P8Am9eeaT3F3JMQJGDgjsefbHej7q70y7t8ySXMcnHyABlB8xmlTeArbkjlkb+qQ4/LNaotJGaWLK2bW7yHKRTtCXxGUVs7xk/jWLl1Mo2ZJC7SfUevf3qGbLqq+FGBnrjLH7TXmXZg0JNM0YMMoO2YQncy1ncfIVsifNkdxUuF8hSM1xjKuyT4fnnsdVjmaCR9yYGB1BPX8K6BBM98ySSkJGDwvTPvVc0wSpCfDUoGOdqtjPrjpTmy8SWcrszt5ZSDmunNvSPOhFJDn+Gdq/IAOeeg+wfrRcEQkVw0xHfATFD20MjuYX3pn+cP+lForxSxxjDydCSc1EcxEIiMpGXKd+/71MV+kttZiY2/p6g+tHLCARLCcsv106VJNFFKyvEu1j1wKWXQ6PfDdyLOY2krgRhyVJPTNXtpGa0VlJ9+1c/ltlgAk3HJOG5+6r/piPJpa+Ip3EAkHqOK1YXcTNljUhdcBxG4ySWqha1ve/8ACxkfWbA5/wBZq/XZkic5GR2qk6k3h/EDSBd38NQAeADk81HKtFcT2TWUUHh4aPEhHV+/7UVpwkt53jnUqSOCTx99DtNIj71tPFcn6yMMfvW+65uJFeRjbzZ4jPKsKhZooaXJklgYY5X+k4pNqqpLbIyxnejIwx5k9qLtNQNvPJBOuQ47HPNQag+MIyneyDKNx06YPbmlW9heixaDdJYgrIJTGw+Vjj7j6dcU5kAeESgC5g6gdx6HPBrnc999GgcvOUCpyQ5O32+386zoF/uRntJpBIeoeRvmPtnGa2YpLjsy5FUg3WbSLwp24hl8YNDbEBnPOQD5DPPc1zT4+lkjnW1LL83zuFIOT696t2qzyGXfypdsHPPNc7+JArarKUAHIJx54Gfx/Wi+PZpwXklQn8IKO32V7ZUm017oKU9JRS+gcJmb071icZVj5VKv1yfStChKsa5MSUPaz0PMYNb4qO2J2bD1BqXb6UWDGrih5owuLlhglVB5NWq2tWXEgYls8mlM8RsLuJI1wrHAasvqsscpijJBBwfLP61KzzOJd9PuLdU2zFd4GMNxmoZpjDeGQqCuPr5xn9qU28V9dosjCMYwQeQD+1CXutQ2MqxX6TCYDOxRx6e9HjyRyT5Uuyx6fcyumcbWYn5cdKZx/JhCQWbrVXg+IrAQ5W4VCByG61iL4lt2DBZwCB1cY61zjSKrHN/Ra47iNdSiVgNiHdnzI5AroNg2bNHJyWGaofwjpg1OZL24jZoU+ZewJ86vglUfKo46YFaMa4w2Y8m5i/VsKrMR261z/UiZNTkZEV5Dheei4/3q3fFOpxWNlPcztiOIZPNcnk162sbxXlmR5ydzqo3DJ5IJ+2pzjyRfDBt6RapRBYxEs/j3b9AOSfYCgGnv4545LgAIGBRMHeT9h/OttE17SLy8ZopAZSMrGzYLH0zTHU4pZ3RIysckgzIygEqueg/essoyRdqiJJYrq6jkK/xEPIPY+tOdTtUEAmneIzjdkc/KOwGfxqryWhtZd9krHHBdn5bzoy61ae9hCXQLSJ0JXbTRa/6Sldi3WVlu7Y79oSFdz47KOlJ9P+ltcxx2NwsZyuFIPK9/epLttSubq5SeB7SGRdoDfMGPUdOKX2sskEqjkNG+7rgj7atGNIjkTUiy6oX4jc8ZJzj+Ycj8q5q7mZi5zkknk56nP61cbzWz4N0kpWTETkSdB5ZHueKpUYzg9PQVz6PR8FdsyVODnrUbDjmpyDUUnApbPScdEar+OaynCD1zW6jhT/l/U1H0CjyJzREapA6ZBDd+9T+IfP8ACoJcqSvTPIrXxD509WZVPg6On3dt4q4kGR1+sMik19ZSttvoRvU48XHZh14py9wxk5H+VvatpdRgtdOE16VE6Iwb5h85HA465qPapHnJOw7SbnbYK5QYI7e1Invf7x1UxTOWhB4RhxVbi+I9QjbAk4JztK5A9MVtFqgS7+kKnOc7SeKLTqjTHxpN2i5ao8cbxRJCkcfooGaZaLpyapcw2yxKwJy+FHI96q1pd6n8TXsVnA0MZwT0xgDvXXvhjTIfh+xClhJMf8SUjqapjhbt9EPJUsKUb2O1iTToY7eEBECjgDyqNrgHcD9bFD3dxvQsMY86WXmpR2ljLdOSI4o2kZvIAVZvkzLGJzr+1fXDPcxaVE2cYnnBPX+hcfefurn4UDrgnzqe+up7/UJr2Y/xJnLkeQPQfYMCtEi8qhN2z6DxMPCH6ZXHcDzp/pHxTf6cdu9ZkYAESgk48getI448kqe1SLbu5yBzSWaZYlkVNHQbL4u025XbdBreQ/1jK/eP1FMvo6322SGUMjfVZMYNcvMUiEc9uceVHaPr2oaOSbKfYrnLIyhlP2GlaTMWTwmtxOmRaHKsvhPIAGAYADNUL48sDoGtxrtYRXCB9qcY5wevHUfjTKL4+1Sfaht7WW5xjxTuXj2BxSL4hk1bXbwXeojeyrtUKMKo68D3p4uMfshD+PyzdtaEN3dPdSsBvWHoqFs4A8/OsxipTZOh5Qj3rZImHY4rpSs9DD4/pqqNWTsKGlU4pksWM5FRTWx2llBNKmaZY9ACsQnbjj9aiP8Aic+ZogrhWz1z+lQc7z7UxnkmkjMqB1z3BofaPIVNyTwOte8M+R+6imSlBSd0dN1B7LT4DPeyrHnlf6m9hXOdTu/pl5LOVxvPA8h2B+yhXmlnlMk0jyORyznJrVqakjDix8dns85zU0Z6UMetTRnigzTjlssnwncPaarDO4eNGVlV8dc119dSMkKJuVmPCqGzmuXfDqJLou2RQwST5cjp0qxfCPN5eMSSY0QJk5wMH9qdS1R5PktyytsvE84EIh3gqOuKon9oeqFbP+7YmH/EEb8Hoq44+04+41YppGCudx4jJ/L965Pqc0k2pXTyuWbxGGT5A4FdJtLRp8LEsk9goUL61Ose5ckcVEep9q8jtuPJ6VA9+NIYW8MaKMj1ppaW8ZIJA5pWpOD6D9aKtpHEjgNwCcfdU2jVBoc/Q7YIS6A5FCy6fYSnC7k4781tDK54LcccYom3/iMA4UjGeg86TaLVF/RXdR0qezbx7ch0Xncvb3plo+sRzxiGRyknY0TKStwwU8ZPHaq1rsa2+ogwDZlu3vTL3aZnn/U+S6LFdTwKxFxGpb+od6Hkit5ULRY9jQ8DtPaBpTvYdCaWXEjpKdjEYHaiohll/Bg6eHgAV6IozbWxWLd2dVVzkYoW4+Rty8HzFFIRzrZJfW0QJ2gHaOue/wDtSM/LcMvpTx/miDHljjJ+wUjuB/xqevWniZvIlSTJ3eMlVVQBt/3rf+F5moMAlc+X6V77KNEfUaZ//9k="/>
          <p:cNvSpPr>
            <a:spLocks noChangeAspect="1" noChangeArrowheads="1"/>
          </p:cNvSpPr>
          <p:nvPr/>
        </p:nvSpPr>
        <p:spPr bwMode="auto">
          <a:xfrm>
            <a:off x="134938" y="-638175"/>
            <a:ext cx="1743075" cy="1304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5554" name="Picture 18" descr="http://t2.gstatic.com/images?q=tbn:ANd9GcS1cfQeqJp_lCFTqNTbX0_AG74rVQYQIFH8Q5AOR3ybuTw2dsXtq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285860"/>
            <a:ext cx="3420709" cy="256223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500694" y="6000768"/>
            <a:ext cx="3286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Think ‘differences’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Emphasis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5719" cy="45719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64514" name="Picture 2" descr="http://t3.gstatic.com/images?q=tbn:ANd9GcSO-mIGmHJZMnTXfGmNWJsHO8Liejb81R11UYKspFAZ7Z1DFpn7n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3857652" cy="2893239"/>
          </a:xfrm>
          <a:prstGeom prst="rect">
            <a:avLst/>
          </a:prstGeom>
          <a:noFill/>
        </p:spPr>
      </p:pic>
      <p:pic>
        <p:nvPicPr>
          <p:cNvPr id="64516" name="Picture 4" descr="http://t0.gstatic.com/images?q=tbn:ANd9GcRyoPEqkMh12AYnAAmoVhSPuujSv23o8_cDKL1JudF1ZtesL8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857364"/>
            <a:ext cx="3120850" cy="464735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5143512"/>
            <a:ext cx="3143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Think ‘focal point’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40" y="1357298"/>
            <a:ext cx="3929122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Movement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480" y="3143248"/>
            <a:ext cx="55007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Think ‘how eyes move around the art’</a:t>
            </a:r>
            <a:endParaRPr lang="en-US" dirty="0"/>
          </a:p>
        </p:txBody>
      </p:sp>
      <p:pic>
        <p:nvPicPr>
          <p:cNvPr id="9" name="Content Placeholder 8" descr="movement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169619" cy="2428892"/>
          </a:xfrm>
        </p:spPr>
      </p:pic>
      <p:sp>
        <p:nvSpPr>
          <p:cNvPr id="4098" name="AutoShape 2" descr="data:image/jpeg;base64,/9j/4AAQSkZJRgABAQAAAQABAAD/2wBDAAkGBwgHBgkIBwgKCgkLDRYPDQwMDRsUFRAWIB0iIiAdHx8kKDQsJCYxJx8fLT0tMTU3Ojo6Iys/RD84QzQ5Ojf/2wBDAQoKCg0MDRoPDxo3JR8lNzc3Nzc3Nzc3Nzc3Nzc3Nzc3Nzc3Nzc3Nzc3Nzc3Nzc3Nzc3Nzc3Nzc3Nzc3Nzc3Nzf/wAARCACNALgDASIAAhEBAxEB/8QAGwAAAgIDAQAAAAAAAAAAAAAABAUDBgABAgf/xABEEAACAQIFAQYEAwYEBAQHAAABAgMEEQAFEiExQQYTIlFhcTKBkaEUI0IVUmKxwdEHM5LwJHKCohY0U+EXJUOywsPx/8QAFQEBAQAAAAAAAAAAAAAAAAAAAAH/xAAUEQEAAAAAAAAAAAAAAAAAAAAA/9oADAMBAAIRAxEAPwBdlmRUuXU8augnmY/G4O9uTvwo4vyb+owVL2Xy+rUNURiIc2jJjP2Nx7En+mDKGZ6xvxhjePvTaBXWzaBwSOlzdrc7DDACJT4h3knmF1H7cYBGvY7KSQ0fekgWv+Ic/XxYjq+z1PFHZqYTRWswUBZR6o62v18LDf8AnY7wEjUmk+ZUqfrjsCw0P4kbYEj+eA8Z7S5OcrqgY3EsEml4pQNpEN7N77WPrvte2LP/AIbpMtDmDsLwFBYX/V0Hv/cemO+2eXlswpqFVJWZmeKwFgWZdQ+tj7s3ti20tPTZPlqxuwFNRICznbXJbny6i3qR5YDM4cpNliI4756sW9V0tq29jg6HSI5XLKIzIxuTsBtf+RwkytJswqjm9WWjLLpp4xv3MRJ3Hm7dPTjm2Gpl06EWPdQAkQ3Cnpcjk26Djr54CCqj8DsF/NkSRx56iVCfO4U/XDCVQssbA2JbSfUWJt9Rf/e8EEYjk7ypYtMWvoUXI6DjyBO3AueTuckrYY5fzWvIoBEMY1uAepA49ztzvgF/a78nKxWRELUU0yNE5PwkmxHsQT74NhAGY3ACmWNtdh5aCPu7fXAFcs2ZSwPU3p6GOQMkY8Tzv0Fhz12F73ucNqOF1YyzKFdhYIDfQt72J6kk3J/tgBs3klgpHeBFeREYor8ahYC/oCwPywijyqjDrNUr+LqdtU851uSebfu88LYC/W2LDm50UszFitqeU6h0sBvhRST/AInLoagKdM0QcnWQNJXzFrfPbAZF3NtSwxAA7FU9AfXz99r2xObMLPpuwsFbaxPnzv0tv088Za7G7tqL83NwSQPcHcbX29b4DmzOGmp3lQOYkXxy7KkfNhq2HQDTzt1wE3cataoS2m9mI/t8ja/n7Y2qFEDXYAcgADgsLfpHG3X9OKTP2rzPMKgUuV0jF5CUjBBdyCBwBYbEcnDyi7JdpahBLXZ5HTSNc93HCrkXNzxpG9gdsA7QMN5QT08Q/Vxzc+vW+4FsS0cKtmUTMCdCkqSLeY89+T0G+K+GrKCavRKmSrloGX8VCFANmW4dDa5BufCb+LbyOGuXV6yyUlWGDJJpAcAAMr7Brc8m1uhGAstsQVpC0krHot9+L9ME26Wwmzef8RVwZVASXciSYruEUbi/vz8sUaihWirzLGNMU4BkA4J/e97/AMz5YzBeYRq6MCLBLKR7qwP2fGYCBHaWqYpqUBNIOnjzO/yGClOnwQRhl82aw+u9ziKFAiHfY7sRfc+X+zghe8I8AVR5sP6YgwmQfHErD+F9/oQP54xCNBA/y/hZSLFD/bG7TrurxP8AwlCPuD/Q44YiRmVkCTKN0P6l6i/Ub/I4BT2jISoyeoaxZK1Y2vbr/wDz74KzmmSqo4YJlBifMAJFJsCNZt9wMC5hrrszyyjQEoJWnmcHgJYD/Vc4I7SzLD2dqqi4Fpo3j3tciVbb+pGALlYeBbsup3a687G1/ewsPW2Ozop0YtcWsp0HxMx4Rf79eb82inH/ABMZAsFkkB36Eav747GqSqfjVECsYIvZ3dwT7hR9zijhoZpiyyvoQC7U8T6UT/ncbsedhYb79DjqClQII6OGMJe4dk0xj1VBz7n64IEayMFUXjXdUJJBN93bz33H19QPUV1yVp0epbfxaiiEjm1t2+lul8AZDTrHIXZmkmPMj828gOAPQYkZ0XdmAwjDV5dn7ynRP3Y6YDa9viJN9genTHf4iqICK6oSN3VRtyPIA9Lb+eIBe1dTJPSTZXSA/i6xNDeEt3EB+J2HS4uAOSbAcY1GsWX5bFGxEcccQ0AruAAB6Em1uN7m2+J4KWNJTJcPIzBmd/3vPfrt1uRx6YlpIkrKg1U3ipoCpjj1XV5LCxtcg2uCD5t/DgIaWiZ4hU5rHu4JSjBuLG3x/QeDgE28Rtjz/t7mVTV5stI8uuKnA0wxjwqx4AA5Nrf6tvX0zM6qOio6isqSDHAjPITwbDgelyFHuTzigf4eZVLneeyZvmA7xKdzIzNvqnbcfS9/pgLf2K7LxZFRiepjDZjMv5rncov7gP8APzPyxZWIClmNgNycSHfpinf4k53+zco/BQEGprbpzbTH+o/0+Z8sBXuyuZjM+3+ZOo1QV0ci26Mq2Cn6D74nv+Bos3jG4pJHeMXAsCiyqD1NiTa22If8K8tYVdXm7oRBDF3UbcAsd2t7AD6++CJKlBBmksihkqqwwqpG0ioqI3TfZZOt9uDfAW7O81GX0y92neVU3+VEL/U+n8ztiLJcu/ZsD1FVeStqLFyb3JPTf139N9hiPJcvlMsuaZq5edjr0sLCMchAPS/l5DkG7yNCW76caXIOlW/QP7+f+70A17fh6Jg5BchmY8XspYn7WxmK7n2YzZnQVTZeCy1jCgoANjKWP5kgP7thYH+Eng4zAWOYx01O9RUOBHEhY2FgoAvx54ov/izOc1rmpcnpW17kRxqCyjf4nY6b8dLb23tixdtJZJMsSgphqqKt1jRfMk7X9OSfQYMybLaTIcuSlpiLgXlmlPxMeSfP0GIFNHH2zjId/wAG63vpmmUm1/4VHmOvTDmGveZoqeuppKKsY3i12KMwHAYbHrt74J1xMLu1Sf4gjqPsLY1MiVNNIur8TT8OhPiX2PNx5Hf1GAHoIia2skHh75ggtzGoF3HvqJH0wDUzpnuaJS0+o5bQSK0zxnaSQfDGPP19PQjEFVJUGqkoYalu+qVRWlW3hjGou/uyhB7kYc0sENNTRRIFSFEtHGeq+bHy8z19tjRIymU3Zrs928O/xXAP3b3C45VmjzSqGwGoOp9dEn9xg2AaLSyBtR+G48TE8m3nta3QfOyV2knrMwmVwYokWAFeO9tIXsfQOo+WA7r6oyVAoIRpjEYlnI2LA/BH7W3a3Sw/VgiGldAWqJ3hG11Sxc8W1EAC9hbe3GIaFkNRXVLB1H4iQnYfpOgfZRa/UjyweIv/AFlXWOQb6IyenmSdtvXfARxx0KkKryxsRZWZwTawHIJtsBzbHNZSyU9pGbvI24cGx3335uDsL9ANrHmWWnXQddOgTnU1P3Y+oJI/6hjmnf8ACSCGUs1LKSLOfgN9x6G/I+Y8sAPFpMUjRmx/hU3APlbgcb+ik4M0mlprIQzxJcfxTNuT97+xwNJCYqhYWKkCVdJIve/B62Pmf7YlqJ1aeihN7VE3eMfIBTIL/wDSgHzxBVf8SqlaTs4tJqLNPKkZJ5ZYxqYn3Y/yxZ+ymUrkuQ0tJpUSldcpA5dtz/b5YqedU75529yig5hpYBUzADgli5//AFj54e9rO2dFkQeCK1TX2uIg3hj9XPTptzgGXaLPKTIaFqire5O0US/FIfIf3x5dluX5l25z+WpnbRGWHfSjdYU6It+tuB7k4Nyzs7nHbGp/a+d1HcUbAHvTsSvQRqeF9Tz64vEs8WT0SZXkdJ4kXwx7qFv+qRuQCep8Tb2HXAC51LDk2VQZLkqaJ5QY6dRYlTyzt5hfiJPWw33ssyShhmq4aWmOuChUA3N+9lLctY86gSbjgG3JwVS0gSaaaWYzzsNdTOQF8CjVoQfpXcbcgm5uTgrsehjy+Sqc3eRnkIsdiqgWF97XZ/r5WxRYUjVmsN4oT1/U/Un2/n7Yqec5m2frPFDOaXs/C2irrwSHqDexji8wTYX63sPVxnvihiy4SmGnMTS1s4axSFeQD5sdr+WrjbAuUUclbNT1tRTrAkYvl1Fay00VrCR1/fI4HTjzOAmyug1VCV01P+HdYe5o6UcUsH7xH75tv5bDoScwfVVCUtOTEDIWNkud538r+W1yeLA9BjMAiylJcwzKTOapJoaWJWSlSZNJf96Ur0FtgD098PIFJIml2fdhf9OI1klqioeGSKEG7iQaS3pbFHzzMa7tNm/7Lyi0lMhF2B/LYfvuRsRyANwfLygvKZtlzTdyMwpO9O2nvlv7c84IkiEjCRG0ygeFx/I+Y/2LYqdJ2Oyumg7nMK+SaUgal1BF46KOm55vgqOGtyO0uX1DZhl6/wCbTlgZIh5rbp6bbdDgOZBbtOfDYSQXKn9JDG6/W/y46Yfi0V5JGBdfExdrBNuWPnbp0++FGuGfOP2isoFMtKJFk32ve5t6aT8yPLEkaSVbrPWR6I1bVDSsTpjHRpONTm97HYEjk2vQU889X4kkanpDcGpbaSQbG0a22B3359DziRkp6WgAEIpqOFSVQkDw8sx+V+fP1wPXZjQ5UomzGqijlYHS07eIj+BBufoMU/M8/n7XVK5XlkM6UbOPxEr7NKg/QLbKCbdbm++ILXkhaTK6GeqUK8n/ABUtuNjx/I/LDJZiqamB16jvcbHfUbn1uL9Ap9iozbMIcsjpoCVeQLpVVXVqNhwo5Fhf5jACDNczYB1FLTG17sZJG9Dp2HA64osQlUlpIimpQdTDYmwNt9RJG1iG6bi1sdmLXlr7EESKV6nYD+g+2BKWnSFBCJUFh5g228hx8/rg9pEMelQUiQfE21/X639+l77BHWBpJKQlrFoSW99gD8tRPsDiGXRJUtUStoWJCguN11gAk+ysg+Rx20plfvREWQWSKPrIQNlHpySegvfbCXMZHzCU5ZTJUVSRkrVSwKVWSTcuusbKLmxsbi1umAR5VWZjmMuZT9nog9dmUxeavfwxUsXCR33u4G522uOcNcl7KZNkrCapb9oVi+JpZR4EJ6hfP1Y/PBjhKNI6OaohgKJqjooASyr0KxJdjuDueftg2OnkYWWmYLfwtWWjHHKxrdibGxB08b4gllq5ZnY7qIydbsQBHyL34X+3DYFijWaLWp0Q7v3rjSvqyg7kXBOo/LVe+CJqaCMd/mM3e9wNZ76yRRcG4jB0jcXu5JHrivdoK2fM4ZUjLx0SozFGuHnI4ZjsdN9gOt/K1weU0KHLqiWIN3bqEiVr6gtyxJ9WPiPuB0wP2NIOTtAF0tG0kZFgNyAb7AdQ30PXDmOBYaRaVV8KlIgBtsUC4rVFKMm7Rd02lI65Q0bEqvjB43NzuTwNu8xQ1roxVZpNG9zFMKNDY2umqRyPY6QD9MF1tYKel7xo3leUqe6jHild/hQegHJ8h74jrVUOkqA8qAALk6W1qPexdfc47qURno5W8SRud/UxlL/O4/1YDijgZX/F1rrNWMtkCHwIm11XyS4Fyd2tfyGMxPUVEdNSz1Mt2SJHmfTywX4R7W/355gK9nOY1uZRmhyiMxLKPzKuVbWU8hEHiYnztb1xuhioez9D+GR1iBI712cB5GPVm4B6BRc+WOe0OapQhqal7wSBQX0M3h1GyqovuzHgcDk+quhpAwiqJXjBe41q9uQfCptrJBAB+EeQxA9jzmLUyU4mG9j3dMwB9dTWviQZkToL95v8JdACPmCfuR6jCuCm7tAWqZ0GhCWkeXSNgWPiJHHF9r7YjkzCSgBFZDrgVQ0jBBqhB+EyLwR11LxvxyA2ZUjzaFEH5M77xk7KwJYWHkWsfkfTBmaZnUxMlHlCK9bKusyyWKUyG9mIPLHp73PJuHmlF+IiWso9TvAO8WMHxW/hP6l+49RgMZitPl9XWxm4nmeQva/hBOn5BQLD08sBpezFFGHrc5qnqpW3eeeTQp+bH/tsTgzLaqBmWLs/So6BiO+RNMSeZuR4ueFG/U4W0tAM1q4mnLyhrF5XclmHJAPlwPni5UUaQQKYkQG3gW1lJ2sPbg+18BBDktJBIaisDz1R+KRhqcX6X6f8oxLJF3bC2WwhT/6ssam3sVxlbmC0VPqGuWZtogLat/1eQLc3NgBztzXaqLtBVEyfjKahUkW0xGUi+n9T2ufW3T54B8lbNGQkVLTQ34YyiX/tBGOQ0zm9ZUq5AB1BGCj2QDb5viuDs/2geF6iftFPHTqNby2ESqvU8i1rc4gn7PNDlEmY5nmuYzwEEQU7zP8Am3v4iNyFtc25tzbjAWyhrEr60U+XnwAHvqi+4XqiW2XfY232N98TH8VmBEVFN+zsohOgPEn5tQRsRH+4t9r2JPSwsSH2dojSZPHBGojnrCFYqR+UoHitYDj4R66cOZZaeCF3kdKejplsTwqAC1h5bbe3vgNUNJDRRtHQQrGCbuUPiZvN5Dck/U+uA2zUSu0WUxfjfFpknVu7gQ+RfcufRb+tsATTVOchWqElp8ruFhpFBElT5GQj4V/g58/LDaBXWJUSmISNdKRomhEW2wAtx6D74oHNAJ2WXMphU6DdIQgSFCOoUHc+pJtvuPhwDKUqaDNqpQGUAogTfZELfUnVt7YZ1FPO0YEv4j+I9G8gQg48gDhfTv8AsslWjkWmlksWjIcRnoQR69COpG+2AsLfmF1Q/wCYgeP3H+1wh7T5c9fRFqYhZgDLAWuBfqpsePP3v+nDDLZB3X4Rba4AGhINw6dLHqOn0PO2Ci0eltf+S7X3uO6fqD5b73HX3GAr2QZp+06N6aoZlqYiVYtbVdSPETxrUgE9AbHYE2ZQVAUPBVBQBsQTZd9tr8A728vhNrC6HtTklTR1C5tlSsZIzd+7spboPYj0sCBpOxAGZbnVPmIENaDS1Cm0cy+HzHsCQN1JItYHnSAskupEYG8gsQTbcj1B5P8AO/G2MwEI62LTHHHFLCN/DJoKjpZSrAfIoPTGYCu5lGJMzne5P/FlltJoN1isPFxyDhou0hC6+9uQrNpvpBFhdd7Em+w3wuqoiq0jaXJqHeUho7t4++cCx22uBY4PKtre6ta4ZrwlATpU72BB98QYuoAkltJXSNiTuCvBa17Bef543KE7syExrGpLa2JZEJvckm2vy09CcdRHTzYCx0sB7cfO3QfPY4kTUrLJdvCQqEeJj6XYngDxG2974KR0UkmR5mlHIXjp52vSarAxOd+7P/4Am1iRvjuuWCKq06VWGpYuLAaA4+NR6XF7dLnnBuYUcVVStBURq0EgCkM1gdwN2tdjcnSRt0wuMNfTRNT1EH7TgZV0LLZZrAnQHRvCxvvqBvtghrQSwRQqsCKhA07XsB6E9PnfE82Z08VLLVTOgpIk0qTdgQOWI8vueBycV0urG0fZ+sLXB/P0hLc/qcjgHpg7LMoqMxrYnr2U914o44heKHYeK5A1NYje2n0vwDDL4qjMJDVMhErG6K/6B5nrfzt7dBefM8zyns2I/wAUWqq9z+VBGoaRyeLAccDfG8yrpqeoiyPs9Gn4111ySOLpTR9WYdSb2AwXleTUeTpJNErT1svx1Up1SSOeN+g9BtbAV2pizjPKmj/bxFFTS1aLFl8TXLW8bd4evhUm3qMFds3/ABWdZVl4KFAS5jIvqJI3Hsqvv64JrpEftrk1GHuaannnI82bw3Pv4sBZuizdtVuzWWnUEXsOG9bfrHT25OAfQOoq6oqRajgjhWx3V3GpvnbQcB1jLPmKUk1PNJFSBXEZQrHJIRfWzGwIXYAA7E3PAIIooyJ82Y3Ouv1HSt7fkIo2G53scalqqievampUVpkAaSaQXjplIJG1/E55t0G5tsDRNHAWT4Hk2FyoJHtckLb/AFfPGaKdSRan9u8i/omIiKVBqbXWSA/5tQ2q55sqgW89gBxjr9o1AXwpEUvwoB2v5BvKx+eA7EMYXWvew+b7af8AVGRb54hqnqKZWkZXqEVbuEsZQnUja0qgEeEi/vtiGaAVWqXLStDmYuY5I9klK/pdeo9xced74nyytSvy2GrijMatqYRH/wClKhOtPY2b7+eAFdhBHDUUkiGJx3sUiC679V/hN9x0vhlQ18da0qoNNVHYVFOeotsR5g2Nj7g7jZfl8IikzCgTwxRVZkpyDwskev7OW+mAzTSCqeKKQ080HjpJQt9CkfCw/UuwBHla24GAcSzS5XG80KyVdAPiiAvLTjrpHLKOdJ3HS4sAurcly/OYVzHKZUKSg3Edij7fun+R3HS3UzKc5/FzyU00YpszgUGaEHwyL0dG6r1B+uEnaKOo7MVB7RZNb8FIw/HUnCsSbarfpNzY+tsAJ+Lr8g8dekzUY5mpj3iJc8ujeJeCLqwG1ucZi1UddTZvRR19C14ptmDAXRuCCPsR5WPTGYCv51NHVZkiEpp0tYsCy2A0i+nfl/vgkLF3rBEhA1kHwHbcDfVcjg8C22IYadtb1rWEkgKqdZG29gSNtIBYk8ajYbDBW/F2YDoWuQo2tuPlzyTxbEHVOrMzaYyApVjcG5NgTbb1I29tt8YGVdmdWNrMCwHyNjcb3+/tjYC6CajSCzA2kOm5J8jud7C9v5YkhBKoR3pAAsUR9xt7Dy/7sBuMnV3kZYsWFz5keg+Ww2298a7oKoEfg0D4bAjYEA23HW97C+3tjpVePxaWIK2IZW4A+fkTz1Hnjkglj3diFvpI8/F73PhXyPrgIJFMaq0KRgW4jgBItuoBHva+17i2J8wzKLs52fmr5yHlYeBb/G5+FeOP6A4jqYtMtyrBQwChkI/W1hy37qngdD1wBmf/AM77dUeVqL0mVR/iJQRcGTawPtdfvgHPZTKpcsy5nrXMuYVTd9VytyWPT2A2w1J11Kr0jGr3J2H2v9cSOwRWZzpVRcnCbtLmDZR2erawtoqGQhNv1tso+W30OArHZ7MP2n/iXmFUhJiSB44z0CqUH87n54Y5khTtVJLqI72MdNvCQp3v74S/4T0pSTMa9x+VHGsSk9T8TfbT9cPs9haHMsvqbbKO6lNxsZNbDkH9SjpffAPoIZdclTStEqVQV5NS3IcLpLAdTYAb+XywNLLGkX4elNkLMzPbUXa1yxF/F5m2/HpiEE6O6DNpP6Q2m49iwvyPP1tjgFFQyMS6gC+gEiw3AtwxvvqFt7D0IQVxq6mYZflLCOskQF5nBIp4urN+8xN7XAJPWwOCafsblcX5jSVr1J+KoNU4Yn2B029LWwblNIaaF9bBZp5O8ncH9R4RfRRtcep5JIOniQCPSqq+tdJGx53+wOASJ30Uphdy80EoQvb49gynYckG29tzjMl0xHMlTSIlzGUxWO243/7mwHnleKBanMUXvJpJVjpYhYl5CoVAPoW+XribL8vWjy2loKl1ZJC/fyS8Sty4J/iZiLfugjATUETTTVVQzFfxjhhfbREqBV2/5bt7uvriPMJhFXwVOoLGZTGyjkA/CPcaD7EDB2maP8yQOFuWZgAR6X/n8QH2sPURRyxCC6qJPDDJubONwN9x02PW1icUC57lktVTR1NCQmaUbF6SUDYsN2T/AJWXcD1tgzJ8wpu0WSCd0GmYGGrgP6GtZgQfl8iMT5e5no0bdS8V7dVdDYD5XA+WE/Z6mFJ2nz2mh/8AKzpHUhB+lnDX/r9sBXuxksmSdqa3s9UOWhlLKL9WABU/NP6YzBGdRn/4o5cYh4mjjZv9L3+wxmILLUsBdma3mSQb+nve3z6dcQWUKxLBQCA1zpAuNtTHcXBA23HniYJoYkM+o+ElN2HTbzbbbY/CfLHMFM1WwSDZFBGpPhTzCeVmG9xe/GA51iKa26XZSWusfMnrdjvYHoeRjkapSAy2JCi+l3OwZd9RA2Pnzf54GzLtJkGSSSRyTPWVYuXWIXsSb2Lcetr/ACwhrO3uad4sdDlUFJrN0V1Mjt62FrfTAWYIEcFYiuocGAdSPJugS30xJHMFfQbXY7hmNup4brx1G59LYp0Od9sswn0QT92eqxwISPUixP1tg+Cpz4SGPMc1oywGsxzpCzgeelbt87YCw1ESvHKVCDg3VALrcEk8b3LHc/Le+AOxayTZrn1cQBUmpEcsUjW2A6G3Q36bjA0dexIdK+mDX2KU8gv9uMD01VXUGaT5nQGm/OQRyxyRsqSEcHm4PTg7YD0HuWd1aUghfhjXi/mT1P8ALHmHb3Omz/NIMnypDOkMll7s376Ui23oLnf3wxrswzvOIjHW1kVBSOwVhRjSz+gZ2BPsMNclpuz3Z2MSIs0LEeOrlp5HbT5FwulBtwMA07M5MuU5TT5dfvDH+ZO4HxSE3t8r/YeeJM3phWZfOAd5ZNMbeoBUH/Vcj0wVQV1LmdODlc0ckG+qSN7387Dm/qcEuq99TwqBaPxlegUAgfci3sfLFFKyXMElpFE1T3EgsdDx6lPBDC/35sb7nE03aLJqFw8+ad/Ku+yk6fUAXt/7XsDvhU+VQ19VnGQ1V7xzSSQSEC6FTqAG/VHtxbwjyxXMh7PSVnaGXLqiI93SOfxA3ANjYLcfvEj5EnpiD1amemrKSCWENJFIiuXZdJCncKo/STt6/bEVbXGWpkpozcoLTyA30ceAXPkRc+w67F1jrleV1NUAGWjiZxZeWC3O3l0+2Kx2VdZshinll1liZJ3N7lyTrJ53BO/G2ALzaiq48/yio/ASVOXUytIwgsSsx4YqTvYWthrHUQyzd1DNLFMRfuKmNk1W8rje3nv0wDVtLHSmqkpqqaFULSMu+kAeRN7WJ4vwMTUU61UEemXvIZF76nfqrAagR5D06g9NxgNVcbUh70MYQGAkkiADx6jYObeGRb8ggEbnpiGpkZqR5dIid+8jlQfCs0ZNmX/qH39cH57MgjjiYAGZCr3/AEoWUsfkFOFeaQvUvTUqEhdTvUxj4mkkOoRg8XAvc9Bv5XoOpayngy56t3CQSs7xtz4XckED1uNIHO3njWT070sVZXV9oZqt+9dWP/l4gLIp9Qo39ScaIp6UwS1dpKgtanjjXVY2taNfbYuel+BwdoYrrqFXwsCI1OoKelyfib7D7kEOW5dLVZ5VZ7Vxd286d1SQyDeOEfqbyJF9uQMZiDtxnJy2kaniYGokA19dIN7L59Cb2sbeoxmAc1CJ4omk0KqlnYsAFUXBPp14/rjz/tJ2uqc0c5dkzSR0LEIpS4lqT6nkA3Atyevlhv8A4i5jNDRU9HCSq1bu8rA7lUIAX7g/IYT9h6VFir81H+fSmOCnuNo2kOnvPcA7DEHNFkxoZlpkQSV6m08irqWnJ/RGLeKTgFjsDsLnDsZfl2RRxmt1VFVUkdzSISzSt6nYsLnkkLxziaV1yDs3NmdNGskzkogk3CeMpc+e9yf3uvW9MyuulHaOlzCqZqiY1KmRnO7knTz0tfbysMB6PT0VVVxJBKsaEqGWjhbTGg2+Igb7EeXI23w2pOzsMKqrS6QOUgiVVPvcE/S2Fua0bR1Zq4pmSW+oshIIJUA2seDpXYgi444tXjn+aNNoizKsQKTe7Rtf6pij0H9k029zKfQuSPodsLnyyhkeUxwtIIn0PIUiUK22wPhPUdcV5+1eb5bl0ldPJBVxR6QYnh0Obkj4gbdP3Ti4VFDDVRpXRmSmqGQEvC1tQtezDhvmMBXajJ6UktHNNTOFIub2I63Yajb3bEMeTTojvTK1QjW0yUdSYWT1BUEcgbXwZUSVec9mYa2Oslo6lIZZw0QBUlDaxBHBvjz+PtjmcZSaeOknYDVrMZRxb+JSN/XAWYU4/ETNm1RBRSRAvHmHfJHPHtdVOm2vcm4IsRbYHFj7BV1XmnZ6Krr0/PZ2BktbvgOH/p0Htiu5N2xmzGl1mGaNQbBTUa//ALlOLXRT/txHp55KqNCpDaJVUsLWtcKCPkcAgyym/H9t6qugJemhneRiBttD3Pl1OsjfhfXDXJ6WOmnrqktaQzU7y3/SogQD5XufkcN6WlpoddDTQLFECpe3L325/wB/LHkGZZ7mK9p8xzCkqXppWmaO0ZuNKnSAQdjx5dTiD2N1Tu3imiLRve406gwPthNl3ZrJsumZqOkSCRyNpZGcjyIUkgeh+2PNJe1+esugVxQH9yNV/pj0nsq9RNkFHJVVLzO8SS6iACC7kdB0A29/a1BmbVi0MLaNcskitHHGW/zZLceQA3uePnhLl4p8gySAVUjtHBGI1HWVuth68e1/MYmzciHtBVyhb91l8KxD9wM0twPfQv0GJDRRVmfOZtxTERwjonF2A87Hn38zgFq1NZNN+MnitV1DKkEf6YhuQbHyHi+V+gCkVVVDlGUVWZTKZhAGjjDcyOzWNz/E+5PkF9bl7N2hSHSojioHlUW/U1r/AGNvlhf2mp1q+x1fGxK/h41nU+ZV2Fvnp++Am7EiWsyl85rJO9r65yDIf0LqsqKOi9bepxZBGDJZRZI1Fv8AmP8A7fzxQv8ADLNJJKapyl0BjiH4iJ77rck6bdRcX+eL0k2iosF2kjD88EWH9vpgPIO2tRLPns4kPhBZlFvMkfLZVHyG2Mwz/wAQKCKLMpJYfAQQbees3P3J+uMxB//Z"/>
          <p:cNvSpPr>
            <a:spLocks noChangeAspect="1" noChangeArrowheads="1"/>
          </p:cNvSpPr>
          <p:nvPr/>
        </p:nvSpPr>
        <p:spPr bwMode="auto">
          <a:xfrm>
            <a:off x="63500" y="-600075"/>
            <a:ext cx="1600200" cy="1228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data:image/jpeg;base64,/9j/4AAQSkZJRgABAQAAAQABAAD/2wBDAAkGBwgHBgkIBwgKCgkLDRYPDQwMDRsUFRAWIB0iIiAdHx8kKDQsJCYxJx8fLT0tMTU3Ojo6Iys/RD84QzQ5Ojf/2wBDAQoKCg0MDRoPDxo3JR8lNzc3Nzc3Nzc3Nzc3Nzc3Nzc3Nzc3Nzc3Nzc3Nzc3Nzc3Nzc3Nzc3Nzc3Nzc3Nzc3Nzf/wAARCACLALsDASIAAhEBAxEB/8QAGwAAAQUBAQAAAAAAAAAAAAAAAAEDBAUGBwL/xAA7EAABAwMCBAQFAgMHBQEAAAABAgMEAAUREiEGEzFBUWFxgRQiMpGhFbEHI0IkQ1JyksHRFhclM/Bi/8QAFAEBAAAAAAAAAAAAAAAAAAAAAP/EABQRAQAAAAAAAAAAAAAAAAAAAAD/2gAMAwEAAhEDEQA/AOKE5pN6BS0CUtFFAUmTS0UBSGiloCiiigK8uH5TS0i/pNA1RRRQFFFFAUUUUBRRRQFFFFAUUUUDwpaOtFAUUUUBSGlNFAUlLRQBooooCvK/pr1Xlz6aBqiiigKKKKAooooCiiigKKKKAooooH6KkxIbsx4tMYKwlSt/AdaftNsVcZvwwUUnQpaiP6QBn/igr6WrCDanZd0at+gpcVuvxSnGSaZdguonJiFJDq1JSMjrk4FBEpanqtLqbo3AVq1re5YI2B3wSKdm2d2Nc0QEbqcdKG1Ej5hnGaCqpasL1bFWyU4ycqQFqDaj1VjH/NJcbW7by3zd9bKHVDH06s7H7UECirq6WNcCDGk7nUwHXcqGxJ7f/dq9XLh9cC3RpJ3U41zHPmGBk7AUFHXlz6atk2V9VpZuASpSXVqSlAT0Ce/psa9wrC7Osr09nOoPBttORhQ70FBRWgtnD6p9olzElJcbeS22AsY880xbLI7cGJ7qc/2ROxT0UrOMZoKairm12J6a/MaUFNmM0VkHH1dgads1gXNXMTJCmyyxrSnIzk9MjwoKGiri2WR2ZdDCWQNCCpwoIOnaoyLa8qezEUkhbhGNv6c4zj7mggUVa/ozwu6ISgdBe5YWdsjy88Us60uMXIRW8lC3dDZJySO+3vQVNFWF0tjkGWtlIUpIUEpWR1JHT1r1KtL0ea1GzqDmn5wMDegraKsrzbDAkLSjJaBABURnJ7VW0GlbkfoN3fWlIfQWlo64yFd6l3xiRYbyJcF0OrdT8hUM/UkbEdjTlntzU/iVKZqh8NGQp9zxWEEfL7kitUxEZuN6ZnvsgoGp1EcDVl1I2T+x9qDO3yMq23iHJtbeiYQhBbXuA4pIT77n71D4iLUS5xp0MKQttSCtBV0WkAnfwyDvXRbJEZuM5c+YQuZGyNGNtWdj7DP2rBToibhxII2v+z/FEuKPZAJKj9s0HjiD+dHiXVCFNTEEuusqGeWdWRjy6U5fOYmNHkPtIRdoquY8UnKVK1agcePTNTIwFyv61upV8KlZdX/lTvj8Ae9OwLem68VNM3FKktyXSotEfUMFWnHnsPegrOJI4lWWFOeBTNcaLj6cY1gknV7jG3apBSviXhuRMeIaejvpaSnPyrSEDHv41K/iU4pMtCMBCgwApHQJ64H7VeuW9qNaG7FDQlQaa5nNAzzHeqvbrQZrh+Ou9cPTzckEtx0oajuJThScdU/tvTlvjOzeF5ibm2SGHEsRXUjoEjp6VppaDY7ZBiNtqaiAan9QwXVq3V9t/wAVb8UW9iHEXBjp0QfhOYycY1qGCVe+aDnXCj3x8WXZpqFfCx2HFh1OdlKPRXl1wKY4YW/GuzltWhDkBKlPyE46pCcA5+21aS1R4lt4EflpcQZExalOOJOcfMQlHsAdvHNVkFCYtgkvpQVTZ5xnH0tJ7+mT+1BH4bjOp4lVDjDmWlWqQ82oZwMEDJ8c4x2qJb0rh8VKt9vRqi3B0BaT9QQCSQD271t+EmI8Phd2YhCuYsr+JeUOoTnAHlvn3qo4HEdKbtdgyXZaHeSwCCQkEZJ/P4oKS7Q5Fg4mWzbAHUTlBBT3GVZIHht3371PvFjkWziFj9JXluapKHmz3TnJBPXGBvWwZtCBJYvtyTl7llTLIQcqVjBVjw8PWpXC7huC7q4+3rnst5ZASAEIPb1BFBzrihlVjv6Zdrbwp8BtTZT4nt4dhUPiyOm0XtqfCB/llJKFnODjat3Dhxpz7UyWpTkiLq0pwTlYIAJ9AqsZxZy5/ESIhc0tuyUNKUeg6A0DV4jrctltvEdSkTCkuKQrcZ8R28NqcvMJabVa56m9NwSAtQxstXXfz6VbXFUSRxDBhoB+CYWlshI2Pl+1TryhiXebfEd1JTrUvA8B0H4oM1fLS+9aY1xX8ssYccRnYq8vCvSocy82j9RSOS+FhaEE7KAxg+ea1r0b9YlOwgktxG0alLIxsnrUltLCHo7DISqKgcx5wbhKB/ztQY2fYnZlkS/NGicklSiN8nzrBqSUqKVdQcGuycauKhzWhuiJjKj2Vn/7Nc2ulr03B8IBKdWxAoNnwu/Cj8UIjttJcW4lwuSFp6DBOkfj7VpeFkNxbwhEvJclkqZQR/6z01e4NZHg9lRnSbksaY8NpQK1HqtWwA8e5rV8LOMy5v61cHUpZbcLbQz9SiNz6AGgkcKsLF+nFnOVx3T12yOn7msuxbNc1uPBxIcdeAmSAcIQ2VDIB7DHfvWjsl9ZauVztoCWkrYeWl1P9ewGnPvWZuUiRFbdsVsVlcx4IStHU52G/gOv3oL3iVMW23xuJawkNtOtF1SUjCgFDb0x2qa/DY/7jRuWrfmjB8DpJxivK7F8fdGluvakhP8APUkYGoYB+5/erC6xGIt3Td23NSmGiQknqrdIoMpxfGYcv9wnSGfjXAvEeGCNJ321Hwx2rU3me1bJcN+OhDslLKDqG6Eg4zjx271jr8vnXlqHbFh2XIVoRjbBPf7Z9hVy+2bjfWbWxJCg20ELc8EoGCqgk8UJ+IhW4LUVq5eST49P+av+JLe/PiW9EfUpSGlJyOmkp7nw3rK/xEmxbdLjR4YK2m2QcjcgdSTj1zWyl3mFGscKApzlPLQ3q1HdQPb06UGKNiU1w/FVOcH6Yw8tMdtIwqWsqKlKx2QDkeeKetLSZ9subkhIbUjCVbYwgA4HpVrxGlb7Yti3gX2EF0gdACdwPTIqVBtDEW3PMFWhx8BDqye+DgD0z+aCmhQVv8Ffp8RWgyJatS1HISjCcn71cWVECz2+dFhNod+FKUoPUZxuo+Jzmps5MONwhIjMgBmOMIeO3MUB+d81jrHJxY5058lplxfLaST9enqrP49qC2s0mTOuqvjnVKUgOcsnuk6TjH3q84YiMwZjzaN5LhJfPgFbBPt/vWc4I5Trcq+Ou6Ytvd0/51lHTf1qTwhcWzKuF3edPIU6GkrUfqOQSfYYoGbRBkM/rfwMdTjnM0NjOwUrB69ulYq7QI9smxW1LEuY/KSh2R/QzqOCU+J8661KuMOHaJ64DqQz8Qn5x/eEj5jnyrDGxCddHwsFTbKw6pXYYPyjPjQNu2tmPeba0hKlBtzmKx12OSTVlbbX/wCQ/VroQ2qY4WojRPzaAevlmre3CLNi/F6SFh/kvH/AkdR71WcaSPiuJbYiIvYrbDYH9I65+woIXEU98T2Y0NvlM6whTYG6wrbf71Mvy2rbaYtvj4CnFIDywOuMbVSXa5NNcRthvC1vOaU4PRRIANSbvEkOPw7U4+DIGVOK/wACepz6Cgc47YVNssRJ+s6mgf2rmt1uAanvNJBIQQkH0AFdJvl4t6oGlTqTyXjgE9cAb1x2S5zpDrn+NRP5oOjXePItHCsGCEHU+4uS6pAzr7J6eQqTElJ/6Lt8JsZQ4lx0PD+7cKyVJPtgVX8RcRC3zm4MEh6JDQGEBfXSOpz23qZY327xbZMaHhL+eZy1bAnG/wBx+1Aw0pT0m1SkpTiLJCHUkbFsqGc/cj7VcwIBYvM+e4nUiG2p1s+GrIT+Ca9cAsNXdb8FwArbQWnMHc7pKT/pH4qw4nvLHDjEzmAuOXB1QSg9UtJJCfYnJ+1BXcM8RolxLskqUVuSEYx/RtgexOR5Yr1HlSJcuM9IbOuM5ynUE7KQo4ST6E/tVRweuPOnzExkjnyI6wEgY1KSNQyOx2NXPCkgyLqu3zW1JkjmMOA7lQIKm1exGKCBbIsqHe7rKRHU45b469OBkhasJB+xJpvgO4JhJvl0cRz3mmksKaOyiFq+b07CtNxHdm+HUXO4soQXZ8nkpSsbFtIwT6k5rOcHzYl3iXpttsNTVxUrVnoQlff3NBDjyDImuK5pejykFoKOflbVjHoUkD81fcYR3XuLILTbai0FtdvlSBg/tWDtUxUC8yYjxRynXSnKTslZxg/nFdtjttt21q9zVKPIGvUT0wgDH+rP2oMA3OUr+IENnm5VzStef7xIGdHv59qe4wuz88Fy1LJDTwdTg4IWk50++PfNJwkbZxDxs/cGRofYYccPgrbGojx3xmsbPur1o4llqyFNBYadQDlKk4G48xQdZfeF04MhpjoKQ9E5yk90LSrKk+u5rC8TyHIPC9rStGkclagnP1Eq6/atN/DySZKpTbZUtB/mBI3SoKQoA49QKeudrtPEd0iWBlwFVqAXICjgKQN1Z8if3oIXEMhljhaFZGihuU2wlT7bW3NURurHgPvtT/wS5PB9mgpbQy42yoSOUNtSs4V71zXjS8PL4qcfa+RyMvSjfOMHp6YrbcC3xd0mfKoJS+A24zjISTgkj7ZFBWz3123gdEYk5S+4SVHsVZx69a0tou60cCR5jwSZz3zODHUYwlXntj3NTeNeGET3LfY46gqSFlb+DhIQpWVn1xnFcy46vyXLx8PalLaZiHlpxt07YoNTwbcn27VOgyFFUmVJU4EnqFAAJ9jj7mhlUl+4WuW4gB1tfJWCemM4/FY6FeXpCkPMqS3Ka30/07dx5HuK6fCeh3C3puaWloIAdcbxulYTgp88qxQZTh23ImcQy5chYKbWeboxkqJ1Ae2c/anOHZynJ14euWTKkgNNFR+hvJ+YH7D2qqv8wWJh1ts6bjMOt8A7oHZPtmqm2X0vOsB4BLqBp2GyxQLeI61xHnAhaXmX1IeSdsb/AC/gg1l665KYbf4UuUlxALyUNLCuygNsj2NckPXagt1tOOOFatyT960PBEduPd2Z82ShiG0SHRnKnf8A8hPn41EU2hKiQEjHYk71IhlsOpUUJ0jfBzQdM4SVw7Y7wu5SZLaJMhGhLUdSnEYycKVtgYG3U9a5jxxOcu3E057XzGUOaWSNhpHTFW9snBmQpKNITvtj81VXRppchbuN1KNAcKvw7HMYuz7jrslGQhhts4BIIOpXcYPQV0ux8NQGeKW+KX7qzEgqQlxLC1pKncpz47DOOu+1ctgIBfAKRp361Z2+apm4ktYCFYCk52O1A5/FCem5cTqZiSEKgobSGgFDCSSScn1NM2BMCyNSHXZ7Tkp9HL0sklDacg5zjc7DtUW7oS5IU6UZJPY14hpQoKC29wM9aBy02BniK6y1Cexb4yF51Pbkp3+kDcnauj8f320K4CZt1oluONh5CF4SUrWN8nCv965ghvEjUhKgrPZXSr+4OCXbWm3ACpJyT40BwPdLVw9ML7XxSVLCUuOvpBwjOSEhPjWSuDS7xd1lsttrnSvk5itKUajtk9gBjerqA2jmKC05AHfeqq6NIwpJBKdYwBQdo4Gs9u4Fsav1S7xHpzrZSpLDgKUZORg98da5qjiW22xF6XbRJXKlBaHHl5KnCSRsegTvmvNhmrat5ivfMgowAs501WKbb1ut8vKiNt6DLLbVlSlHUc7nOc11P+GEK1WFpq+XO7suKdWgojw21PKSAM4XsNJyfOueuMI5hw2o+WcVa2F1MSSlTadGDnGqg6PxfxxbIUm+yoIWqfLYbYZKUK22JJyegGa4csqKipRJJOSSc5ra3NyO8Xi8nOvpvWWeabScYH3NBb8A2h278SRWmn4zKG1hbipDoQkozhQGepxnaupcV3y28NcMqg2iaw7OQvUXWU5SSDsAN8YzXF4Q5chtwZCknORV1Nd58IJWpSj3KqDNyZDsmQ4++srdcUVKUe5Ne4LfOltNh1tkqWMOOkhKfM4BNDrIB+WlabwQe+aDoN4v1nZgyLZBMl1sp0l9ScJOx2A9a5rVvJXlg561UUGidf2Cs70MvlQJKjUZasFSaGjhJFBNaklCiQo5r2uSVn5znaq7OFD1r0te+aCYw/pWrSTT0d8JWD+9V7Z3z2r2VYwaCzelhRVqPToKZjTB8/yg7Y3NV61fPvSMqwo5oLBuWkOE6B96mmekJAwB5VRFWldOLWdjQWLcwB4kHGe1Q57qVp2OMKBpgK+fNeJBygetBNjPFCNROdqYfkkLCkHHpTKV4awKYWrIGKB591Sync4A704y6U7k71FKsil1be1BIkv6gD1NRHPm3pVnKcV5KhjFB7ZwN6kLd+TFRkHakUrcjyoEVhWaG8YzTYPWlBoEkOfy8VDp947UxQWi15VmgOYplajk+tIVGgf15OaCrNMFSsdaEknrQSA5tivXMyB5VHpRQOrcyc0gXTfcetCetA8V5r2XAUgUwetBoHNdeHncJGfGvIpp8kJGPGg9h4acZryXNqZBooHg5t0pQ6KYFKDQOqdB6U0XKQ14oH0u47Uhc3Jpqk748qBwKoK68UUCOqzTdKetJQf/2Q=="/>
          <p:cNvSpPr>
            <a:spLocks noChangeAspect="1" noChangeArrowheads="1"/>
          </p:cNvSpPr>
          <p:nvPr/>
        </p:nvSpPr>
        <p:spPr bwMode="auto">
          <a:xfrm>
            <a:off x="63500" y="-592138"/>
            <a:ext cx="1619250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data:image/jpeg;base64,/9j/4AAQSkZJRgABAQAAAQABAAD/2wBDAAkGBwgHBgkIBwgKCgkLDRYPDQwMDRsUFRAWIB0iIiAdHx8kKDQsJCYxJx8fLT0tMTU3Ojo6Iys/RD84QzQ5Ojf/2wBDAQoKCg0MDRoPDxo3JR8lNzc3Nzc3Nzc3Nzc3Nzc3Nzc3Nzc3Nzc3Nzc3Nzc3Nzc3Nzc3Nzc3Nzc3Nzc3Nzc3Nzf/wAARCACLALsDASIAAhEBAxEB/8QAGwAAAQUBAQAAAAAAAAAAAAAAAAEDBAUGBwL/xAA7EAABAwMCBAQFAgMHBQEAAAABAgMEAAUREiEGEzFBUWFxgRQiMpGhFbEHI0IkQ1JyksHRFhclM/Bi/8QAFAEBAAAAAAAAAAAAAAAAAAAAAP/EABQRAQAAAAAAAAAAAAAAAAAAAAD/2gAMAwEAAhEDEQA/AOKE5pN6BS0CUtFFAUmTS0UBSGiloCiiigK8uH5TS0i/pNA1RRRQFFFFAUUUUBRRRQFFFFAUUUUDwpaOtFAUUUUBSGlNFAUlLRQBooooCvK/pr1Xlz6aBqiiigKKKKAooooCiiigKKKKAooooH6KkxIbsx4tMYKwlSt/AdaftNsVcZvwwUUnQpaiP6QBn/igr6WrCDanZd0at+gpcVuvxSnGSaZdguonJiFJDq1JSMjrk4FBEpanqtLqbo3AVq1re5YI2B3wSKdm2d2Nc0QEbqcdKG1Ej5hnGaCqpasL1bFWyU4ycqQFqDaj1VjH/NJcbW7by3zd9bKHVDH06s7H7UECirq6WNcCDGk7nUwHXcqGxJ7f/dq9XLh9cC3RpJ3U41zHPmGBk7AUFHXlz6atk2V9VpZuASpSXVqSlAT0Ce/psa9wrC7Osr09nOoPBttORhQ70FBRWgtnD6p9olzElJcbeS22AsY880xbLI7cGJ7qc/2ROxT0UrOMZoKairm12J6a/MaUFNmM0VkHH1dgads1gXNXMTJCmyyxrSnIzk9MjwoKGiri2WR2ZdDCWQNCCpwoIOnaoyLa8qezEUkhbhGNv6c4zj7mggUVa/ozwu6ISgdBe5YWdsjy88Us60uMXIRW8lC3dDZJySO+3vQVNFWF0tjkGWtlIUpIUEpWR1JHT1r1KtL0ea1GzqDmn5wMDegraKsrzbDAkLSjJaBABURnJ7VW0GlbkfoN3fWlIfQWlo64yFd6l3xiRYbyJcF0OrdT8hUM/UkbEdjTlntzU/iVKZqh8NGQp9zxWEEfL7kitUxEZuN6ZnvsgoGp1EcDVl1I2T+x9qDO3yMq23iHJtbeiYQhBbXuA4pIT77n71D4iLUS5xp0MKQttSCtBV0WkAnfwyDvXRbJEZuM5c+YQuZGyNGNtWdj7DP2rBToibhxII2v+z/FEuKPZAJKj9s0HjiD+dHiXVCFNTEEuusqGeWdWRjy6U5fOYmNHkPtIRdoquY8UnKVK1agcePTNTIwFyv61upV8KlZdX/lTvj8Ae9OwLem68VNM3FKktyXSotEfUMFWnHnsPegrOJI4lWWFOeBTNcaLj6cY1gknV7jG3apBSviXhuRMeIaejvpaSnPyrSEDHv41K/iU4pMtCMBCgwApHQJ64H7VeuW9qNaG7FDQlQaa5nNAzzHeqvbrQZrh+Ou9cPTzckEtx0oajuJThScdU/tvTlvjOzeF5ibm2SGHEsRXUjoEjp6VppaDY7ZBiNtqaiAan9QwXVq3V9t/wAVb8UW9iHEXBjp0QfhOYycY1qGCVe+aDnXCj3x8WXZpqFfCx2HFh1OdlKPRXl1wKY4YW/GuzltWhDkBKlPyE46pCcA5+21aS1R4lt4EflpcQZExalOOJOcfMQlHsAdvHNVkFCYtgkvpQVTZ5xnH0tJ7+mT+1BH4bjOp4lVDjDmWlWqQ82oZwMEDJ8c4x2qJb0rh8VKt9vRqi3B0BaT9QQCSQD271t+EmI8Phd2YhCuYsr+JeUOoTnAHlvn3qo4HEdKbtdgyXZaHeSwCCQkEZJ/P4oKS7Q5Fg4mWzbAHUTlBBT3GVZIHht3371PvFjkWziFj9JXluapKHmz3TnJBPXGBvWwZtCBJYvtyTl7llTLIQcqVjBVjw8PWpXC7huC7q4+3rnst5ZASAEIPb1BFBzrihlVjv6Zdrbwp8BtTZT4nt4dhUPiyOm0XtqfCB/llJKFnODjat3Dhxpz7UyWpTkiLq0pwTlYIAJ9AqsZxZy5/ESIhc0tuyUNKUeg6A0DV4jrctltvEdSkTCkuKQrcZ8R28NqcvMJabVa56m9NwSAtQxstXXfz6VbXFUSRxDBhoB+CYWlshI2Pl+1TryhiXebfEd1JTrUvA8B0H4oM1fLS+9aY1xX8ssYccRnYq8vCvSocy82j9RSOS+FhaEE7KAxg+ea1r0b9YlOwgktxG0alLIxsnrUltLCHo7DISqKgcx5wbhKB/ztQY2fYnZlkS/NGicklSiN8nzrBqSUqKVdQcGuycauKhzWhuiJjKj2Vn/7Nc2ulr03B8IBKdWxAoNnwu/Cj8UIjttJcW4lwuSFp6DBOkfj7VpeFkNxbwhEvJclkqZQR/6z01e4NZHg9lRnSbksaY8NpQK1HqtWwA8e5rV8LOMy5v61cHUpZbcLbQz9SiNz6AGgkcKsLF+nFnOVx3T12yOn7msuxbNc1uPBxIcdeAmSAcIQ2VDIB7DHfvWjsl9ZauVztoCWkrYeWl1P9ewGnPvWZuUiRFbdsVsVlcx4IStHU52G/gOv3oL3iVMW23xuJawkNtOtF1SUjCgFDb0x2qa/DY/7jRuWrfmjB8DpJxivK7F8fdGluvakhP8APUkYGoYB+5/erC6xGIt3Td23NSmGiQknqrdIoMpxfGYcv9wnSGfjXAvEeGCNJ321Hwx2rU3me1bJcN+OhDslLKDqG6Eg4zjx271jr8vnXlqHbFh2XIVoRjbBPf7Z9hVy+2bjfWbWxJCg20ELc8EoGCqgk8UJ+IhW4LUVq5eST49P+av+JLe/PiW9EfUpSGlJyOmkp7nw3rK/xEmxbdLjR4YK2m2QcjcgdSTj1zWyl3mFGscKApzlPLQ3q1HdQPb06UGKNiU1w/FVOcH6Yw8tMdtIwqWsqKlKx2QDkeeKetLSZ9subkhIbUjCVbYwgA4HpVrxGlb7Yti3gX2EF0gdACdwPTIqVBtDEW3PMFWhx8BDqye+DgD0z+aCmhQVv8Ffp8RWgyJatS1HISjCcn71cWVECz2+dFhNod+FKUoPUZxuo+Jzmps5MONwhIjMgBmOMIeO3MUB+d81jrHJxY5058lplxfLaST9enqrP49qC2s0mTOuqvjnVKUgOcsnuk6TjH3q84YiMwZjzaN5LhJfPgFbBPt/vWc4I5Trcq+Ou6Ytvd0/51lHTf1qTwhcWzKuF3edPIU6GkrUfqOQSfYYoGbRBkM/rfwMdTjnM0NjOwUrB69ulYq7QI9smxW1LEuY/KSh2R/QzqOCU+J8661KuMOHaJ64DqQz8Qn5x/eEj5jnyrDGxCddHwsFTbKw6pXYYPyjPjQNu2tmPeba0hKlBtzmKx12OSTVlbbX/wCQ/VroQ2qY4WojRPzaAevlmre3CLNi/F6SFh/kvH/AkdR71WcaSPiuJbYiIvYrbDYH9I65+woIXEU98T2Y0NvlM6whTYG6wrbf71Mvy2rbaYtvj4CnFIDywOuMbVSXa5NNcRthvC1vOaU4PRRIANSbvEkOPw7U4+DIGVOK/wACepz6Cgc47YVNssRJ+s6mgf2rmt1uAanvNJBIQQkH0AFdJvl4t6oGlTqTyXjgE9cAb1x2S5zpDrn+NRP5oOjXePItHCsGCEHU+4uS6pAzr7J6eQqTElJ/6Lt8JsZQ4lx0PD+7cKyVJPtgVX8RcRC3zm4MEh6JDQGEBfXSOpz23qZY327xbZMaHhL+eZy1bAnG/wBx+1Aw0pT0m1SkpTiLJCHUkbFsqGc/cj7VcwIBYvM+e4nUiG2p1s+GrIT+Ca9cAsNXdb8FwArbQWnMHc7pKT/pH4qw4nvLHDjEzmAuOXB1QSg9UtJJCfYnJ+1BXcM8RolxLskqUVuSEYx/RtgexOR5Yr1HlSJcuM9IbOuM5ynUE7KQo4ST6E/tVRweuPOnzExkjnyI6wEgY1KSNQyOx2NXPCkgyLqu3zW1JkjmMOA7lQIKm1exGKCBbIsqHe7rKRHU45b469OBkhasJB+xJpvgO4JhJvl0cRz3mmksKaOyiFq+b07CtNxHdm+HUXO4soQXZ8nkpSsbFtIwT6k5rOcHzYl3iXpttsNTVxUrVnoQlff3NBDjyDImuK5pejykFoKOflbVjHoUkD81fcYR3XuLILTbai0FtdvlSBg/tWDtUxUC8yYjxRynXSnKTslZxg/nFdtjttt21q9zVKPIGvUT0wgDH+rP2oMA3OUr+IENnm5VzStef7xIGdHv59qe4wuz88Fy1LJDTwdTg4IWk50++PfNJwkbZxDxs/cGRofYYccPgrbGojx3xmsbPur1o4llqyFNBYadQDlKk4G48xQdZfeF04MhpjoKQ9E5yk90LSrKk+u5rC8TyHIPC9rStGkclagnP1Eq6/atN/DySZKpTbZUtB/mBI3SoKQoA49QKeudrtPEd0iWBlwFVqAXICjgKQN1Z8if3oIXEMhljhaFZGihuU2wlT7bW3NURurHgPvtT/wS5PB9mgpbQy42yoSOUNtSs4V71zXjS8PL4qcfa+RyMvSjfOMHp6YrbcC3xd0mfKoJS+A24zjISTgkj7ZFBWz3123gdEYk5S+4SVHsVZx69a0tou60cCR5jwSZz3zODHUYwlXntj3NTeNeGET3LfY46gqSFlb+DhIQpWVn1xnFcy46vyXLx8PalLaZiHlpxt07YoNTwbcn27VOgyFFUmVJU4EnqFAAJ9jj7mhlUl+4WuW4gB1tfJWCemM4/FY6FeXpCkPMqS3Ka30/07dx5HuK6fCeh3C3puaWloIAdcbxulYTgp88qxQZTh23ImcQy5chYKbWeboxkqJ1Ae2c/anOHZynJ14euWTKkgNNFR+hvJ+YH7D2qqv8wWJh1ts6bjMOt8A7oHZPtmqm2X0vOsB4BLqBp2GyxQLeI61xHnAhaXmX1IeSdsb/AC/gg1l665KYbf4UuUlxALyUNLCuygNsj2NckPXagt1tOOOFatyT960PBEduPd2Z82ShiG0SHRnKnf8A8hPn41EU2hKiQEjHYk71IhlsOpUUJ0jfBzQdM4SVw7Y7wu5SZLaJMhGhLUdSnEYycKVtgYG3U9a5jxxOcu3E057XzGUOaWSNhpHTFW9snBmQpKNITvtj81VXRppchbuN1KNAcKvw7HMYuz7jrslGQhhts4BIIOpXcYPQV0ux8NQGeKW+KX7qzEgqQlxLC1pKncpz47DOOu+1ctgIBfAKRp361Z2+apm4ktYCFYCk52O1A5/FCem5cTqZiSEKgobSGgFDCSSScn1NM2BMCyNSHXZ7Tkp9HL0sklDacg5zjc7DtUW7oS5IU6UZJPY14hpQoKC29wM9aBy02BniK6y1Cexb4yF51Pbkp3+kDcnauj8f320K4CZt1oluONh5CF4SUrWN8nCv965ghvEjUhKgrPZXSr+4OCXbWm3ACpJyT40BwPdLVw9ML7XxSVLCUuOvpBwjOSEhPjWSuDS7xd1lsttrnSvk5itKUajtk9gBjerqA2jmKC05AHfeqq6NIwpJBKdYwBQdo4Gs9u4Fsav1S7xHpzrZSpLDgKUZORg98da5qjiW22xF6XbRJXKlBaHHl5KnCSRsegTvmvNhmrat5ivfMgowAs501WKbb1ut8vKiNt6DLLbVlSlHUc7nOc11P+GEK1WFpq+XO7suKdWgojw21PKSAM4XsNJyfOueuMI5hw2o+WcVa2F1MSSlTadGDnGqg6PxfxxbIUm+yoIWqfLYbYZKUK22JJyegGa4csqKipRJJOSSc5ra3NyO8Xi8nOvpvWWeabScYH3NBb8A2h278SRWmn4zKG1hbipDoQkozhQGepxnaupcV3y28NcMqg2iaw7OQvUXWU5SSDsAN8YzXF4Q5chtwZCknORV1Nd58IJWpSj3KqDNyZDsmQ4++srdcUVKUe5Ne4LfOltNh1tkqWMOOkhKfM4BNDrIB+WlabwQe+aDoN4v1nZgyLZBMl1sp0l9ScJOx2A9a5rVvJXlg561UUGidf2Cs70MvlQJKjUZasFSaGjhJFBNaklCiQo5r2uSVn5znaq7OFD1r0te+aCYw/pWrSTT0d8JWD+9V7Z3z2r2VYwaCzelhRVqPToKZjTB8/yg7Y3NV61fPvSMqwo5oLBuWkOE6B96mmekJAwB5VRFWldOLWdjQWLcwB4kHGe1Q57qVp2OMKBpgK+fNeJBygetBNjPFCNROdqYfkkLCkHHpTKV4awKYWrIGKB591Sync4A704y6U7k71FKsil1be1BIkv6gD1NRHPm3pVnKcV5KhjFB7ZwN6kLd+TFRkHakUrcjyoEVhWaG8YzTYPWlBoEkOfy8VDp947UxQWi15VmgOYplajk+tIVGgf15OaCrNMFSsdaEknrQSA5tivXMyB5VHpRQOrcyc0gXTfcetCetA8V5r2XAUgUwetBoHNdeHncJGfGvIpp8kJGPGg9h4acZryXNqZBooHg5t0pQ6KYFKDQOqdB6U0XKQ14oH0u47Uhc3Jpqk748qBwKoK68UUCOqzTdKetJQf/2Q=="/>
          <p:cNvSpPr>
            <a:spLocks noChangeAspect="1" noChangeArrowheads="1"/>
          </p:cNvSpPr>
          <p:nvPr/>
        </p:nvSpPr>
        <p:spPr bwMode="auto">
          <a:xfrm>
            <a:off x="63500" y="-592138"/>
            <a:ext cx="1619250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movemen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4267" y="3709430"/>
            <a:ext cx="4219733" cy="3148570"/>
          </a:xfrm>
          <a:prstGeom prst="rect">
            <a:avLst/>
          </a:prstGeom>
        </p:spPr>
      </p:pic>
      <p:pic>
        <p:nvPicPr>
          <p:cNvPr id="4104" name="Picture 8" descr="http://t2.gstatic.com/images?q=tbn:ANd9GcRUW1Vl9usU6Iu3J5N7GLr0tf9o4wB_OmNgkj0wYWCd2V2e0L7YE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929066"/>
            <a:ext cx="2562225" cy="1781175"/>
          </a:xfrm>
          <a:prstGeom prst="rect">
            <a:avLst/>
          </a:prstGeom>
          <a:noFill/>
        </p:spPr>
      </p:pic>
      <p:pic>
        <p:nvPicPr>
          <p:cNvPr id="4106" name="Picture 10" descr="http://t2.gstatic.com/images?q=tbn:ANd9GcTAHKsOEGk30dlruHvOjT2qelvbHwJhWqeYRUjKcxGLkXfmek7Q_WGPfAq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5" y="0"/>
            <a:ext cx="2214546" cy="296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5625921" cy="3094039"/>
          </a:xfrm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5214942" y="3286124"/>
            <a:ext cx="2714644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4800" b="1" dirty="0" smtClean="0">
                <a:latin typeface="Arial" charset="0"/>
              </a:rPr>
              <a:t>Pattern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en-US" sz="3200" b="1" dirty="0">
              <a:latin typeface="Arial" charset="0"/>
            </a:endParaRPr>
          </a:p>
        </p:txBody>
      </p:sp>
      <p:pic>
        <p:nvPicPr>
          <p:cNvPr id="5" name="Picture 10" descr="http://t0.gstatic.com/images?q=tbn:ANd9GcQQpWxeJg3pKlalDuawLxq3uZKXCs8pjj3zKs2L_RtbWV2pHCsRzlVe28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30" y="4714860"/>
            <a:ext cx="4643470" cy="2143140"/>
          </a:xfrm>
          <a:prstGeom prst="rect">
            <a:avLst/>
          </a:prstGeom>
          <a:noFill/>
        </p:spPr>
      </p:pic>
      <p:pic>
        <p:nvPicPr>
          <p:cNvPr id="9218" name="Picture 2" descr="http://t3.gstatic.com/images?q=tbn:ANd9GcRcm-9RSzQ39C27JWNPrOBN7lZq_YsqB9caV38Hp2VzbqoR1RY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14875"/>
            <a:ext cx="2143125" cy="2143125"/>
          </a:xfrm>
          <a:prstGeom prst="rect">
            <a:avLst/>
          </a:prstGeom>
          <a:noFill/>
        </p:spPr>
      </p:pic>
      <p:sp>
        <p:nvSpPr>
          <p:cNvPr id="9220" name="AutoShape 4" descr="data:image/jpeg;base64,/9j/4AAQSkZJRgABAQAAAQABAAD/2wBDAAkGBwgHBgkIBwgKCgkLDRYPDQwMDRsUFRAWIB0iIiAdHx8kKDQsJCYxJx8fLT0tMTU3Ojo6Iys/RD84QzQ5Ojf/2wBDAQoKCg0MDRoPDxo3JR8lNzc3Nzc3Nzc3Nzc3Nzc3Nzc3Nzc3Nzc3Nzc3Nzc3Nzc3Nzc3Nzc3Nzc3Nzc3Nzc3Nzf/wAARCAChAKEDASIAAhEBAxEB/8QAHAAAAgMBAQEBAAAAAAAAAAAABgcABAUDCAIB/8QAURAAAQMDAwIFAQQEBwsJCQAAAQIDBAUGEQASIQcxEyJBUWFxFDKBkRUjQqEWFzNSVbHRJDQ2U2JygpKTssE1VGNzdJSi0uEIN0NFVnWV0/H/xAAWAQEBAQAAAAAAAAAAAAAAAAAAAQL/xAAXEQEBAQEAAAAAAAAAAAAAAAAAARFB/9oADAMBAAIRAxEAPwDQ60xavDp9OuSj1SYwGtjchtqQoIPGUr25weRg8eo9tHvT+4mLntaHUWgUOlPhvtlWShxPB/PuPgjSWhdTG6Y7OplwUz9Kx2HnWWGysBIb3K4UDkHg4Hxrsnq7TqdEcate1I1PkOHIUkgICuwUUpA3HVDtmXJS6bGkP1WYxEQytaSXTt3AHA25+96ds8nS6ui7Yl5WDdE6k/amG6etlLDhVsWVBYyoAHgEHHP7tD9vdOLjvh9usXjUnG4zhKw2SC6c9wEjyt+meM/Gu1/zrbs63qlbNuusPGchDbrKF71srSolSlqA79uCc+nAGoMOzbUv24qIioUW4nWIi3FJCF1F5ByDg8AHVBqi3TVL0NqVKtS5D8ZRU6TMccSAEhRKN3rg+2tXp51Xj2hbiKS7S3ZKkvLc8RLoSMK9MY126f3AxXutSqxs+zJmpcCGlqBOfDAxn1zg6A0i1eyOm9HbfCnZFScRyha/FlKJ7g5wED8h9c6BJ8i6+q9ScVSKeIlPQvJUXFJbyAAN6+yjx2SOM/jo0oHR6mTahMrFwvKlplvuutxWlqQhKVKJTuIwScexA+umPS6U1DjPxFNIVHDoLSVITjaEJHYDHcH09NAlE9PepcGCGmriRHisN4ShupOpShI9BhPGqPSmU5RLtqlvVpJak1Zgsh1xXZeCoZPsoE8++Pw6XrT0dOupDNXjsh2lTV+MuOE9k7gVo5PuNw+mOwOiHrdbzFTocG8aKUEMNt71N9lMqIKFD6Ej8D8aBt0mnwKXERDpcdiOwgcNtAAfX5+uu6EtxGAPNsTk9iT3+ProR6VV2HcNrMzWG20zUEtTMICT4vBJ49DkEY49PTRKqrRG1zEyX2mBEOXC44BhO1Ktxz2Hm0CEvVuVY/UNm66Wy61AlSVKLXhKQOMBxCsgDz4UofXPpoj6tUtm9INKq1rNvS6ihAX+oQfMwrBGTj7yVYwMjur21rXXcNCvu2bsiQFLlMUqEHw7t2pLwC1BSD3ONhB9PqDpadOKff06kyHbPn+BES/scBdSnKwAeMg/zv3nQPSxatUJNuw0XDEkRak03sfLzZAXtH389uQM/XQXcfWODQmXodOQ3UpyVrCHErPhI85wFnuSB/NJz7jS7rTt9VS4hZ1Zqz70ha0hbIWNhynfzjG7y8499MS3aNYVgU1qqVWU2/URuTuk4LoWk4UENAnac/iM8nQYNYqdZrPRmtz7gz9qeqzZSNgSEt4a2gAdh3786u9NemNs3HZdOq1RZlKkv+J4myQUp8rik8D6JGhu5riq/UqqOU+1qNIRGeWkv558Tbjapw/dQBjtn+w61JtDqvR6c1BptRbjQ2dxQ0l9GE5JJ7p9yToMbp3bMCb1CrMJxOUUxTyooc8wBQ5hO4euNbNb6vVuthFKsyAttwowuRs3OEDgqSnshPrk9vjGsjpnPfoHUl9i4d7cmopWwXl9i4tWUqz/ADVEEZx3I097Ytyk2zTkQ6TEbjjGXFA5UtXqSo8n/hoPrMr+er/aD+3U1s41NAl+kdVoVOkXM3Wp9NirVU1lAmPNoJGT23HWJfkul1LrLbTlLkQpcQuQ0LVGcQ4gnxzkHbxnGONd61YNkx6is1u6ZUObLP2jwVsbc71H7uUnIzkZ+ND11Wc/ZUiHcNFXIkU+PLQUOSWSlQcScpURgeUlJGfp76Aouty9Ktd9UtW1S+zTGnRvW35G070pUdzmMpHm+6Dz7a2rE6S06lSXF1lsTKiy2haPETlhCjvGQkHzjgfe/IaNbWuamVimx58ESD9tBdUkMKO1XAUCQMcHA76IwkBZWEgKIwSB3xn+06BR31e9Ssy4mqfNo9OdhPIDjUpLBGU9iMe4PcA9iD66w+rNoLo0SBeNEkbn0OpXJfYSEjco5Q6BnAGcD8Ro+6p2tNu+iLjMx0oejZdjL8QZUvtjHsU5H1I9tBXTK70VK037QqjSJEwBUeO08doU0oHhWf5h/dj20DF6f3FIuqisVTxmkowEOtBvBDgHmHfgZ7caKyUKyjcN23kA8gH/APn7tKrp1aNasafNWalAk0ySk5YMgpUkg+VecYzjIP8A6aq3r1dhU6o+HbKk1GUUJbUUnLAPJ74ys8gDaQO/PpoCvqBZ8K4KE/ACnjOeyuK468pQS6hJIzknAIyO3rpN2lfzdIp36BumPNlwYqloQww9t9fuq8wyAckc+3tow6fqu127WLjvVUhiJIZW1H+0eRCSrnAR+wMJ7kDOR31m9G6dSaldF0Jq0OHKQleWxJaSsDLi843aCvSeo9l203IXbFs1GO+5jKVz1hCyO27zq+fTXGFb969V5H26qOiDS1OeIha2ylvO0DLaO6uAOScfOu3WmnUqBdtAZpkKGxHU2nxG47SUpV+s9QOO2ti+69c9LuaTaVkR3B4yUPEso3rRuSkeUn7ieO57Z4xoP25YVvdNLeq9MgSUvyqrBLDrS3QXiohSUrKc+VI3E8DnnQz0s6lU2yqHKgTYUqQ49JLyVMlIABQlOOT38uiKz+kvi1Rb15vOy5hb8XwCpRQo7sAqczlfGMgYx69xrpftTpVj1eLElWJQX4r6QpuW3GQCQMbhtKe4yPXnI50A3RLhjXL1wp1YitOx2ZDqQEPEZBDRT6HHposi9JV1+6KpWLknqVBXOkGPGaWSso8RW0FR+6O/A/drE6lWUYVGiXnQ3I6VpUh9wQWtraEKwW1owSPKcDPqCD6csvp1c8m7qM1OQqMgNbW5KQwoEPYyoDzexBzj9r4Og1Lct2HRY0unxojSIanUqQlLYTuAQkZVjucjk6UHVOPUbPvGJU2pUp6iS3AoxC+ooAHDjW08YUM4Ppk+2dPw43YyMkfjoTvi04txUaRDlyHVvvAJjrcCSG3QCUHgDHc5x3BI0AT1htyJXrTg3VbzbeYjQWSzgbo55yMeqSc/GVaJukNdhXFbwkHwjVWFeHMASAoHGEqAHYED8wr50prNvgW7Afte5m5JpzDrqXGmUoWc5G5og8FO4K9cHJBznWxQ766f2o5IkW7Ta4088naoeINq8cgHco4GfXGdA/8AU0A/xhL/AKMT/wB4P/l1NBm9YaAxXbPiuR9iqpECVsJyApaduVpOew2jd9Uj31T6ZVmJfPT+ZbVZd/XxmCw44vG7wjkNrBPGU4Az7pBPfR/U6pTaJQkTKg7GZ/UjZ4uPOvbwkepOfbSDvyE/ZfUhz9AbiZqEPIioQTu8QkFsAd/MMjHbjHbQbHR+u/wTvGbbNVfR4MpYbZeUcALBJRj2CwrP1I99Ous1mPSmmZb7qBCG4vO7k7UpA75J559Bk/GkjL6ndQIUZT8q3Y0aMjAK3aa6hKfQckjVGi0q5OrFUD1aqf2aAg5QjYdmB38JHb4KifzxgAfyOq9NrNzU6g0JlT7EiShLs1eUDhWfInGTnHc479tL6t2k3c/WWr0RiQiAhxxTviJZ3gHYFHy5Hck+vro4rDdhdNaf9kaUTVwAtDjY8SSogj7xGAlJx2JAPPBxpZ0mv3Su7XrwplHemPulSSpERa2/uhOPL6gAaCz1G6Ymx6XFnKq4m+O/4Oz7N4e3yk5zuOe2i+zmbWsCj06s3C005LnxESYsjw97gKhkpSnPGAQMgY9zzoN6hXfddxUyNFuOjmDHbe8RtZiuNbl7SMZV8HTKoto0i/rbtGVNeechU6nBpTbWUhxwbUqSo9xgoPbv3B9wFK1fF09R5IpFsU1UaE4soKsgqIweVuEYR5cnCee4ydVXuktOgtsit3xS4ElSeWnGwACO4BUtJVg+uNPSHblOpq4opMNmG2ysqLbCdiV+UjJA4J57nJ76HesFrtXJarhbaBqMRQXDITlSlEgFsf535ZAJ7aBH3VYcm245qlMqKKlBYUjfKbaLexZ7YBJBTynkHvkenL8s+56PWqamsNOJTIm48ZsNkqQtKQlSMgcgYz+I0HdHK3Gum0ploVrap+O2psNqGFLYPGfqknH+rob6Y1Byw+oUu2qs8kxpCyy26SQnxMjasc4G4AA/IHPGg9AeE2Vh7aN+3G498d8aCep9vybrobtOYpy1PNEux3ytv+UA4AycgHJB0V1Ob9hQw4oHwlO7XClJUUp2k5wPoNAVydWKIJ8ejURZqEiS8hhUhpRDTQUoAkK/aPPGOPnQDXSq7m3LenWhXo5ffZKmGIyyNzqFbgpvzH9kgj6ED01q9N7Nuiyq/Lc2RXaPJ3BTIkfrAATsUARjPoeex78aB71t5VS61SKVTnkwFzHkLS8gYCFlsKUrAxySCT8k67X10+rdoUI1V65XZSQ6lrw0FxJ82fUqOgP766n0u36g0IjolVFtlSFxm8KQhRKTha+w7fs5I9tDdn1e8blvGl3BXQ7GoKHFFtJBbYBKCE4H7R5zuVx3wew1WsW3batmkwbivBpl5mYx4zD7iS4ho5GEeGASVc98HXS6eqVRup/9A2XS1KS6cB1aAp1XylPZA+T+7QUunlJplZ6r3FGqsNiWx4khaUPJChnxe4/PX71/oNIof6B/Q1PjQ/G+0eL4DYTvx4eM49sn89cad0mqDTaX6hdMKlz1Al1nxNy0E84KgoZPv3/HWJe1kVCkw/tTdaFcYYTueW2SfACsAHknI7Zx2yPwB5foOk/8wZ/LU0t/4yar/iYf+qf7dTQfR6ZXLclVmVmtTlIjtOrVCaccK3FtpJ2JA5CE4A9z8ayb9uSnS+qtDqgdU2xAMQSyU5LRQ6VK7ZzgEdvp341auG5rzu+XNotJSINKhuKjuOtktpOzj9Y6ffH3eO4HPrsNdMbYtahrqN1N1GppShK3XY42NtA+yUq3eoyTn8NBa6ndRrTrtlz6dS6qX5T2zY39mdTnCge6kgaxKdGrUzo7b0e2kvmpO1B1CVMHatKdzhJC/wBkcd8jvj1xq3Cs2x7yhLas6HLZdSQXJTjxPgjPYpKz3wccc4P11w6Q3M5b1UmWnWWHHHo7yzFQ3jKHRkOIG5QznuPx99BeofRtFPQ3UrjeTUJJdQpyOFkITlQyScZcPfvgc+uj6+IVXg2zIftGQYsqKneiOlCdikDukJxxxkj5+uiphanWwtxlbSjxsWRkfkSP36r1FuY6yW4T7TKlJIK1tlRHyORzoFT08nMdS7eqEC5Ja5NSabLZJSE7UKB2uJAGMgnH+iOPXQ/0xqM617xk2XV5a4zTkkBtQVt/WDBAT8OJx+YxydV7giSelXUGLWqe2hVLlE5Qwk7Nmf1jQye4xkc+3sRrYrbVpXlPjXBUruh02cEp2oYwlSQk5TuCifMO/vzj00DrW43Dj73VqKE8FSsk8nVept0xDS5lUbiBtpOVPSEpwgD3Ue3rpa3b1Wo1NpC4EeY3WpjjYCVxkFDacY5WrPqR2T+7QdBty++pwbl1aQpikg+IyHlFCCk8gNp5KvYKVnj1PqFPqG05aN5RKxbxQwiqxEygwEhSBv4WjGOUnAOPnV3+MqpR2Ao2LTEttJAK3YizhI91Efv1X6sToy6pa7aVqS7ChNtyG1japshQ76Zl/Xra86zK1FiV2C9IdiOJbbQ8CVKI4A0CwjSrt6qzEwGXIlPpja8qaZBbZTnPpyVqxnj+rRu7Z9k9OqM5Iqs3fU1pJYkOgKcC8YHhNgcDPvn5PthWkuez0YEiiMqXVW6iUxVNt7lpKlAHb+BP5c8a/Kb0iq88O1285a3H1guuxku5cOBxvXyPTBSPTsR20Ac/eM+Z1BF0w4P2h5hY2NBCiFAJKQVY7EjnjH0GtS++o1duahGnVKitQ46nkr8UIcHI7DKuNO6u0udRLYkJslLMV+M3uZi+Cgtrx3HbO4jOCT3xoJsCtJ6nQptPul4LkR0/3shCUpWlWRvxtzkHA79x840H1R7ahdQLBtKIuY61Fhtr8dTKfPvSAkoyRgHnOSPTR9SbRpNBYYaocRMUIUkrKVHLoHqs/tH5Ok10/m1OyL1lWdPlrYZlSAhDgCAnecbVjcDwpPGB64Hvp+oxFjKLz61hAKlOOAZwPoAO3xoBfqjbMe5bSlMLCUyY4L8Zw/suAcD6K7Y+dBHRKsM1OkVKy600nxGUrAQvu42cpWg59Unj6Ee2m7KiRpISqSgKCMKBKiAnBzn8Dzn415+6pxxa91Uu7LecQ1+kQ44kJORvRhKzn1CkrH5nQGP8R1P/AKdqX/g/s1NL7+Nqof8AMk/7T/01NXB6MgRmTS22UoSlDjWFJSMZ3Dk/XX1PYimnORJrZdjOtllaNhXvSRgggD21xt5yG9TkPQS2UqJQ4pA7rSSlQPyCCPw10XVoTdPVPlSWWIzefEcccASjBwcnUCCsuovdOeoztOmNPN0qoLS3l1Ck+QnLSzuA5Tuwr283tra6v0GU/csSv2hFkvz2ikSVRGFLw4MlCuAQeEkH/RHOdderT1Luyy3bjhOB0U+b4EV5Kcb0K2pWCD3G7kH4+dYFru9W1USO5b/iqp7g3NLKYxKh7kr8x7eugeFv1pdUoLEqdFkQJSmN0hmQypvwlgeblQHGe3xpc1zrTGpsBMKlMJqNTS2lPjBZUxuIHrwpR9wOPnS8cqd531UVUGrVN1xDCyZSNiEoaCVYKlBAAVg478ZxyO+mVTqb0/6Z09ipzHkzKmtoOtKcAW+vPILbecJ9s8fXQD3U+U/P6S2zOmf3y/KLjp2486kuE8enPprbtvpDa1StWm1KR9u8eTCbfWUv4TuUgE4GO2dAlbm17qbUFRbcpEhNOadU6Wcp2pcJOVqXgAHCu2SfrreYo/V2mUxEduYWIMVnYlPitYQ2kYx29hoMPpBTYbzddrksILlGYQ+34iN6cYWVce+Ed8H10Q1zqncN1yk0qyYS4qF4Sp84K+Tx5j5UD5PJz6ay+jCmEzLitapJWzIqsTwEoX5CSkL3J57HCyR9Dp9USgUmhQBBpUJqPHxgpTyV/KieSfroE5RuksRilrrF4yJ81x5tUhxEDzFAPmKlKPmWrHfA9T376rwLOsG5mno1orqr8wD7y1gBofzilWCRnA/HT0aQxToDbbjiEMsoSgKWQkYHAz6a89y3k9NupSKtTEA0SWpQ2NkHDRV50fGCAoD2xoNLpRXX7SuCbZ1ebWSh5S2A2oYQ6kHdySPKpPIz/wAdPOJIMxjeqM8yD2S8E5Ix8E6THWujsz5sC4LbP2ipI2l9MYb1FIwW14HqMj5x8DTOsy4v07Q4j8xh2JPU3h+M82UKSocE4Poe4+DoNuUJKmj9kLQcPYu5wOPYaQN4U6Z01v6DcUAboUlZLiUKUQVH+VQc+qgdwB4z2HGjWv8AWCl0CF9mQg1CqITgoacBbB/y1+h45TjIP56GLsrEu4+i7lWqTaESX6mFFKEbQkZwnGecbcc+ugtXZT7f6jKj1hVyU2kuJT4bW/ClrbBJ8wJSQcn8MfOiO4OotHoVumNOq0erzXIxaAgDlxW3BWrkhI/HP10K2f0boletmnVWRUaih6UyHFobKAkE+2U6EbCtiHPvGswXkh1NLYffZQ8kKS4W3AkBY9e/tj40GsJV+dUgqNTkuRKMknAccUlrHbapzG5z145/q1w6u+FGt20KQHd8mnMyGHkkYIwW0gkZPfafU6Ibg6zOvMpplk0xxLxBbDymgrae36psd/gn8tU6X0vqteLtbvmpywXAryMJ8Z/KSc7uCEgEHgA6A2/hDQ/+f0//AGiP7dTS7/gn0v8A/qqqf7If/r1NBvzOpVBtRcyHQqZUHKl9pWX0OvqSwp4nC1Y3HuecADWJSrKvPqJJTNuF9dPpxVlKXG9nGTjY1x6Ejcrn5OubVKgyuuSIMiOhUd1zepsngr8Ldn65GdXaxe95VidKtS1Ijqfsr7kZT7Ay6oAlOSvAS2Dg88fXjkJ1DVTbOs+TZcd77Qp19DzKg4FLSkFKlFwD7uTnHv6DGtKxerNu0G06bS5rc1UmO3tX4bIIzk9jnX7Y3SWOt2TOuJ0T5iFAfZXAtLYWQFKLij5lHn2A9ec8Ua9MoFBuxNvVCw6SwpxaUtTC+pSFJUcJXjaOM9+eOe+g4dEpbc7qpWpjIUGpEaQ62FDnCnkEZ+cHV+z+iv2ttNTuWZu8YeI3FYJIweRvX68egx9dYl2UWZ0ru2lV2lDxIruSQkkIKud7fwCkgjPzxxp425UnqvEbmx3IqqesfqltoUCtOB2yeADkfhoP236PGg0ZFPERhppp1zDbTexI86sED6fJ0lay9OsXqazGqs2ZMoD7qVhEh9S0llR9SrP3FfmBzwdeglDeFICylWO4xkfOl71RstNeoDwaeeeqjW5+LvSk7ykeZHAGMgYx2zzoBPrbbi6ZNp95UJKGw2pCZCkcAKGPDVgdwR5T+GmT08qUSt2tBqjHh/aHm/7p2jG139tOPQA9h7Y0mrWv+lSbaat681yFU6OyGkIaQF+KATtB4yNoIx/mgjnttUrqBY1n0+QLWZqq1uKC/sq1YQ4rGOVLztGO5HtoHS3MZcEglaUeAspWVKHlwAcn276WvUSZRb3tSv8A2GUiU3RW0vtvs9g8ArICuyklJx7fiNBLUK+Oqcxx4oNNpDiircoFDRBxx/Oc9O/H01uV+mU7plZ1Wo6pf2tyrxS2leQlxTmCM+Hk+X5HbgcnnQCljy+pn6FSbSMhcDcUhXhsrwR+yC5k4HtrlU7h6h1urKtSrVKQmStYQ7HQ22ggbdx3FsAkbeTzjRJ0o6j2/a1qfo6quSBID617UMlQwceuqFtViJXuv0eq09Svs0lxwtladp4jKHI+oOgKbasuybKpMevXFPjzHyPEbdfwEBXfDbeTuUPxORnj0CrzuiTfU52jWfTJaoTzodW0EZLqhwFbRwgcZz39z6aJI3Sip3RXp1SuCouR6aqU6YzbagtxTe9QTtzkIGAPQ/TTLtS2INCgyqfFjoYb8cYWxuaU4AhHJVnJ5znnH9WgUVKa6x0mAxAp8eQxEjoCW0FmMdqfqoE/v1n9IJa2b+qbVVJbnVCC+wA4Anc8tSV4/HBxrZvqp1qyr6abqFTqMy3Zh8RLLkhfDZOFoBzyU+mfQj3zq71stdAhQLvt4EGOEB1xkknZ3bdznJIOBnvyPbQMi0rKolrQAxToSfFWgB590BbjvHOT7fA4+NbsRlqDF8MFKGkqWoZ4CQVE4/DOhXpjVotyW61VkLUZalKRIbLqlBpY42gFR9MHPrnPGcaLA626460Rkt4Cge3IzoM37Nbv+Lpn/g1NX8wfeN+adTQeb6g5Js7qjHuGdHUuEqYpaVg53II2qx35SFdtPyhGiw2SinLiBcpZfWplIBeUs/fOOST7n20IXHTovUSy59PjJCapSJC0tpz2cSDgZ9lJI+h+msf/ANn6525sN+hS3FGZGQFRytWdzIJ8oz/NKu3sfjQN9tlDTjriAQp0hSue5Ax/w0q+s1uSLmpip0WnSkyaY0Vtq2J/XJJysHnPlAyOMkk6Y1TqzNMks/bXEsxVMuLceWDtb2lABUeyR5jydB38ZtGrF1023qItyV40gh6UMpbASlRIGR5s4x7c9zoBShVuPf3TNduTkuSK0wA0wEkFaikZbcyT7cK+ivfW/wBIIF12xTZFKuGjvIhpUXozqZDKwjONySAvIH7X56VdNtaTXuplco9GlinKYlSlIWNw2oS4U7RtOfUa7dQbRr1mRIrs6vOzG5S1I2IdcGMDPOToGNenVim2/VpKKO63UpAbQ2ptP8klQKs5WPUZHAz7caodPKjddXuhdausOx4ciG43EbcBab3E58iD9DyeTx3GuFqUK07Cipm3i2yueW0PsuupLyDuPlDaAOFDA5PPc8AcZd09Qq1f0s0G0aUsMqzhRP65QxgnOQEDuPX8NBw6B29R6+/W01mnsTAwlkteKM7MlecfXA/LX31PtykUvqPblPp9OYjw5JZ8VltOEry7g5/DjXzT+kdWis7xddPhOrH6xDL6uMehIIzjQ9c1v1W0qtDqr09FYZiSGz46VlSUrB3BByScHaefr8ZA+vG8bgoNbfs60ohW55S04lvxHEBQ7JSBgAccntqpaXSmTVai5MvWZIkSktha4inVFaic4C3Dk44/Zz9dNC3KlQJjZrkV6Il6pJS4VqKQ7twAEE9+CDx8nREGkeMXh94pCSfjv/x0CWumTZtq15ulVWw46Q7tKJSXctKQcAqBxng5BHfj5GsTqJZ8iznqddtCbRHSHwtxthZKI6+CjHA8p5B/DvnR/wBY7dXdFFCIcJ8zIG95p0M53gDBbB9ld8/5I99YPTu6YNz9P5Vt10OSJLLf2dKEDct1tXDZH+UDgZ9wn30DAsu4lXLSI86JEjNRloT4mx4koX+0jGwcg4/PRMrsffSd6RUa7bOqM2DVKRIXSJJ3JdbcbOxaeArbuzhQwD68J0SXx1EpdqzGlKeRJleCQqCjlfKk91DhBHPcHOPTQfXUiyk3NRnEOSi7UQP7iK20jzpClbAQMgKAOefQew0sLKv+Kzbv8FbrfejwWtyFOeEXFLbJ/kiMEjB4+nHoNElh3jct33rCmVFgxaInxAyhAw2pzaoDzH76hz27ew0M9P7cpdydUbig1mN9ojtiS6lG4pwoPpSDx8KOg2bSuXp9ZP2t2iXDWng+kb47rAUFkdsZbGD6Zz66zJ9xXh1KqjzVrwHIUQqCHHmnNhCe2HHeOMclI/frj1rtWi2xOordGiCO3IS54yQpSt2Cn1J+Tooui9HOmy2bcoMESFOxm3Y/jElLO7gAAcq5B44+pzoML+IWs/0tA/1Vamuf8OOqv9HS/wD8af7NTQZFfrU20L+qxT+uizFpcfjpdKA6kjIBUOQeSPoSNWmOqFJjy/tcWx6WzKJJ8dDygvJ7ncE55zrQfqENjrvBkyJTSGGdqXHFqASg+ERgn05xon623JQ6pY641Oq0OS+ZLSg2y8FKwM5OBoAyDFu/q3NQZEpmFTWQUpAyG0p4yEozlZ4HJP4jRjPolmdMIDMgTVfppCgttxz9Y85jukIAwlJ7en11ivv1uF0+sxdptOCqTGnWCqOjKyncDz6Y47nt8a+6F0glplMVK83lS1Pvt72kPlRypWD4qjyrOR909/jQAlt309Qb0n3MmE3IdmqeKmCsoSPEXuODz2OrXUTqO/fESJHepzUMRlqWCh0rKsjHqBp132/WbPtZc6024aY0RQ8SIYvDbXYlISR27nPpk+mhujsN9XbPlyKm+gVRkFlpsIATHcwFBY9cKPz249M6DQqdkwL+lUObImuJp8amtcRxy8VegV6AbefXn00ZUm2KdQ1xkUWMmJHQSXGkHhR27Qo+pV85+ueNKborcE9qW5ZkuS7EWw4tTScNnbgnxG/MDzu5AH+V7cvIKSwwgPO5xtRvVgFSiQB24ySRoFx1ztVus20mpR0Zn085bCRkuoURuTgdz6j6H31R6fzIPUbpvJt6pK/uuMgNOK3HcTnc27nuTkc+5BzwdMuoRYakOSpaSQ0krJLqkpAAPzgcE6873MiT01vlb1GcU3BqDIeS0DjDSzko49UkcH6d+dBu9Eq2qiXNNtKrqHiBxxuP5spQ6k4cSPhWwH8PnTunTkwlRi7w266UKVgkJGxSs8dvu9zpBr6nWop9uQqymnJLe0pfcWkuAp7HcRnPGuMi4Lx6ozBS6K2iDT21ZLaXykJBBBLiz5lcE8Adj29dA1a91IocWtwKFCkGXUJUxlhQj8oZ3LSDuV27egz39NJy5KDLf6yzqRbLwhS3ZBWw4HVN+GoteIo7k8j9rto7i9OrbsOlCr1eptmpMqS63IfwG0qSoKwhGCSePk+2NLkX0031RVd6opcaS4ohlKsFQ8Lw889vfGg07zofUC0KYifVrokuMOOBraxUn1HJBPIIHHGtfp9ZNAjRI9evVYUmQwZLIkLHgFJwcq/nK57E+/B4OsfqR1Pj3pRGqc1TXIqkPh3epwKzgEY/fosXZS77tixmm5rceNEp6zIcA3K/+GNqR2zwe549joKd69VGaqhqhWVTftG5W1Dq2VexADbYx79yMfHtjUbpVf7ajUY09qmzHwfEJnLQ8QSCQooB7kZ7+mm/QLDpVrmL+g2XEqS6FPuOLClODaRkk9u/ZOB8HWX1hs2NXrWelRmGm58HMhC0pCS4MedBPz6fIGgTN+2xdlI8F+4akqqJaGfEEtb4YyQMHdjGSR2+NPe0nKFcSIt2BqMZbsVtpCnCCtgp3bkjPbzE8jvoO6PTKbdtlVC2agy39pba8NxYSAtxkjCFZ904A/BOh3pnI/gdf0q06+EKackbGlqSnal7b5Fc9gpJA+pH4B6A8dn/ABzf+uNTU+zR/wDEN/6g1NAlLp6fW6h2dcN0VioRmZL+8KixipDYPABO1WTx34HONYLnTeh1ykLlWJU51QdbClKMhsJTwD5PughRPYnjj5zp5zI9PmWy7EqykCG+ytDu9W3ynOTn3HfST6X1l6xr7kW5U3yYU1aGgr9kOHHhrxk4yCAfqM9tAQdE7tYVSzSKml1MykoWlgJTyppahkY77goAfiNOJtSZDYWW1JGey088HXn/AKgQ1Wj1JYuC3B9oQ4747zDA3hCwR4iDgHG7Ofgn4GncxWo1Qojk6nPpKzGLoRkb2yUkgKT3B+CNBYrDMuTEcjRWo60uoKFl5wpwD3wAk540gaZJk9I+or7EsE0uWgkpaUVAtEnYckDJSQQT9ffGjy6+s1Go7Ko9MaNQqSTtUlKx4TZGM5WMhX+jn5xoO6uvOT7EtSpymUIlv71uYRjaVjcoDPIGfT40GpV7YRXLoau2nXNRKVLUtDyWzJ3cpwAT2PIHI+caJL06l0ej077M/IYm1AuNqDNNe3gBJSvKl8be3yeR86GHOiNLRQlVD9LzCtMQv7diMZ2bsfTQp0qoVOkx59fqjLEhiluslxmRnZsUrzL9iQAeDxoLz4v/AKoMLWsOM0ZvzAKAbbUBz7DxFfuyPTVvqbOhyuoNpOJebLSG4wd3nGweLk7ge3Hv6av3N1klz1t0qxIDwWryoeLG9wjHZtsZ/M57dtZ0DpW5Jhu1u+K05CL6PHUW2y5tB5y4vG1PftoD7qrMt92wKuiJKpany2nYGnGyonentjnQHQqnNoXSOm1SiMJNSNXWwlQSVHzIWPuj7x7YBB1xd6ZW7UYhTaVwP1OaVBKcNbmkHud5Sngdhn0yD21qdEriaiGRbVYadafgSFymAGyohQSUOIUAMgjOfz9tBQi9OLmuB9NcvmRICHNv6srBdA3AYUOyE4z2yfjTIr9ITZdqyZFq0imuNw0eIqO+wVLWkDzKK85Jxz+GjOO6zOZKg2vYfR1pSM/goDX5PMgR1JjR0vLUkjC1gAHHGc+mgU1tqhdW6DMaqLMKG/FJCWIze1SVqB2uZz27Y+igeDrH6R16qUGtSrJmqS08ZCgyHUFSUOA/rADkYBSCoe5+uqCkS+lXUxiQoLao85RKkggpU0r7wOBjKFHPHpj3I0SXZaE+9K3Cuq2ZEWAooQUuuO8uFPKXBgHn0/AaBwpUWWSp9xPlGVKxtA/fxrjNgszFJ8dTwCSCAh5SBkHIPBHroUui7odEtx5q45EZmc7GKUsxnfEU6sgglKcZAz6njSvqF7Xvf7zlNtWNJahDIWtpIStQ/wCkc4CePROM/Og4XxHkdOr6j3BQ1f3JUUrcQ0pRyM4DiCefU7gfTj219zL26fVN9qbVrcq0qoIAzIMxSVFWc5GHBjk8e3Htrl1dbSzadmxS4hT0OIY7yUnlC0pQCCDyO3qNNqvW5brdn1F1qk01Lqae4pKksICgdhOQcd9AFfx025/RVb/72f8Az6mkPqaD2jG+zppqHJIbDaElRLmMJwTk5Ok51nZpdYoEe6aO6ypUWb9kRIj8B1GM5B9dqwcH66+K5bV43tc8+Ay+7Dt9h7b4iyUsqIxyE586sk89uO+q3UOJGtPp41aLjylyUTUutrI/lk7cqUOOBlXbnHbJ0FO3b16jRqWwim287MYWARKNNdcL3oCVA4PAA/DWfNuy8r8kKpD8hEOMnIlpZaLSEDOD4ndR9tvr7aYdhdSbUo9m0mBPqfhyWI4Q62GVnacnjgaGOjjzUy6Lufa8zT0d1aSR3SVkjVBRSrHsrp5ARVLllsS5W3yuyRkE47Ntc57d+T9NLO8K/OveUKbbtOqEinxXFusspaLrg3ZycJBKU+wzj6aJrc6SV641t1S7564wPKIzmVrUnOQk4IDafgdh6DTatm3YVLoqYcCP+jwFr3GMrClHcQCVEZVwByfjUChkXh1QbpDsd+3nm4iI5bcWumuJ2oCcE5J9vXVfowyxVqNdFtuult6chjATjd4e4pcUM/zQQdaNPuOv0vqL/Bm96zJfhLcCEuDDSVEkFteUgcHgHvg/jqv1RpEiw70hXRRQ43EkrG5ttRQkKAAU3kdgtIJ/P20DeoNk0CgU9cOmU9lIcThx1wbluHnBKjz6/hrXTEaRTEQ5WxxvwQ05u7LGMHv76p2s/Hm0aJUIkp2SiU0lwLW6pQ55IAJ4weMd+NaAUxMbWFIStCVlKgtPGUnB76Dz3bk1PTTqa7FW4f0JNOwOr7FlSjscz/kkEZ9gTq71spIoF1QbqpLjSVPrT4rX/SpGcn3SpIwR64PfOiDrFCpFftipTKa5EW/Q3G9zrG0+ZSilxtRHqPKfrxoLtS/rrh0wCNQFVYZ2iWuMtZKR2TlIxxk/noH5bNwQ7joUSpwVjbIa3FGfMhQ4Ukj4ORoar3U2iW9TkGepbtS2JP2JoArJI4J9Ej1/4aVVU6jXjXnhRYMVulynFbHRHaKHQDxgk8oHOSRg9udFdq9KKHR4ia7edSZljb4pStW2OnPOVKPKz9cd+x0GT1DrH8KulUCvyI6GX11NZQhKt3hpypOAfoBqrbnRNyu0GBVRXkMfbGEvBr7IVbcjOM7xn8tUOol1wq02m2rTaXJpweDjaUMEbSkYCWx3I7+nbGBjWrQeot5UOiwqYzabq2ojKW0rXGdyQPU8aAV6e2kxW6lVFTP1zFKaLjjG4o8buMZBGO3uO/f3Y9f6sUK3YaaTY9Pakup8iPDTtYbPpjH8oc+3f30K9EpjbtUuSK4oIlTYDhaawfMoZJA+ee3100rS6XW1bjCFOsIqE8AFUuQOQoc5QM+TB7Ec/OgVUWyLivNK6/ddSj0iOsKKHJiQjyjk4bykJT35OM9/nXyrpVTXo7qqbe1KnvoACWY4SslR7A7VnA7849Dr0NCYTHgpjuqSsAKB3K3ZBJ7578aQkltfTHqp9piNqXRZCySG0EhLSsbhjHdBPGPTHuRoB3+Ka8P6PR/tk6mvS38IKR/SUX/aD+3U0Hem/wB5N/j/AFnXl7q1/h9UvqP69TU1IA491fTTN6E/4QVf/wC2Of1jU1Na4PRKfuI+g18q+9/p6mpqBE9YP/eE1/2Nj/fc0bdVv8EY/wD2hv8A3VampoLXTT/BGN/1jv8AvnWp/wDL6l/1j+pqaUBdvf4J1L/OR/UNE1o/8kj/AKxf9epqaDOX/wAsz/o5/UdX6h/yfC+o/wB06mppByp39+N/52ts9jqamoKEf7w/HV331NTVHQ91/X/jr8/mfXU1NQfWpqamqP/Z"/>
          <p:cNvSpPr>
            <a:spLocks noChangeAspect="1" noChangeArrowheads="1"/>
          </p:cNvSpPr>
          <p:nvPr/>
        </p:nvSpPr>
        <p:spPr bwMode="auto">
          <a:xfrm>
            <a:off x="63500" y="-576263"/>
            <a:ext cx="11811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http://t2.gstatic.com/images?q=tbn:ANd9GcRMI2sx4eIpGO7Sx5uGKr9Ch2gEiMKa5j0M9ZmlGWF5OZPxyWp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900" y="0"/>
            <a:ext cx="1943100" cy="23431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14546" y="4286256"/>
            <a:ext cx="21431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Think ‘texture + rhythm’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57686" y="1643050"/>
            <a:ext cx="4500594" cy="117632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Rhythm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6562" name="Picture 2" descr="http://t2.gstatic.com/images?q=tbn:ANd9GcT-kPdO3_YNUmSWEIebjvnklgrzgybOjAuZpSPjH-ehJkcYrZ--LnC-TSY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357562"/>
            <a:ext cx="3143272" cy="3143272"/>
          </a:xfrm>
          <a:prstGeom prst="rect">
            <a:avLst/>
          </a:prstGeom>
          <a:noFill/>
        </p:spPr>
      </p:pic>
      <p:sp>
        <p:nvSpPr>
          <p:cNvPr id="66564" name="AutoShape 4" descr="data:image/jpg;base64,/9j/4AAQSkZJRgABAQAAAQABAAD/2wCEAAkGBhQSERUUExQWFRUWGBwYGRcWGR4dHBwdGhwXGiAeHh8cHiYeHBwkGh0cIC8gIycpLCwsFx8xNTAqNSYrLCkBCQoKDgwOGg8PGi8kHyQsLCo0LC8sKiosKi8sLCwsLCwtLCwsLCwsLCwqLCwsLC8sLCwqLCwsLCwsLCwsLCwsLP/AABEIAMIBAwMBIgACEQEDEQH/xAAbAAACAgMBAAAAAAAAAAAAAAAEBQMGAAECB//EAEEQAAECBAQEBAMFBQcEAwAAAAECEQADBCEFEjFBBiJRYRNxgZEyobEUQsHR8AcjUmLhFTNygpKi8SRTstJDs+L/xAAbAQACAwEBAQAAAAAAAAAAAAACAwEEBQYAB//EADYRAAICAQMCAwcEAQIHAQAAAAECABEDBCExEkEiUWEFE3GBobHwMpHB0TMj8RVCUnKCouEU/9oADAMBAAIRAxEAPwCpYjPSJiZk4rXLQMoSOVRK9CTfltsdR7iV8+mKELQkjKQcqlFWYOMwuLW6QxreH0JkBS5oWUgKXKSmxDPZTvY9mPrC+q4p8VCkLTnSGyDYZWawtp0jYJrmZwF8doeubNnoSc/hSkqBQpSWSSLjJoX7g7QRg1SSZv2mYvIk5XRcqUWN3dmBu/UxJS8VeMkyph8RMxh4Zv2sOrQjqab7IRMIWp1ElKsqkAnMEuzgkAAsXuIInp8UEC7Uxjhfh09UqUiY6CM/iEBSkoFsqRo7kXDOGgvFqGlmEz0g5wnRTZVtuQABmaOMPSmrIWUS1LCDqoS1LuNSm4Fjfz7iFmMo8IImjMgFRQqSs5gCHYgt2e/aJ4G/Ejk+sDraGXOUhUhPhqUcqkg5QG1VfS+u1xB8zBZUpclE1a8ii69C5GwOhc9RHOAV0iatS5kvm+EZVFIFnzECxLmMl4fKWuZLmKXkz8pdmIFzdw5JPsIhQKsVCJI2PaNsAwmXLxJc1DCXLlFafNbID2YG6jaLxW8N0U51VEvOtQAJKlApDWCWIbzhT+z7haWiVMmTVmaJ5SUA2/dpcpJ3ckv0YCLFxFgxyZ5LvblJ20cE9I5X2lrCwIwHvvL2n0/jDZPLaawPCZNOCQSt/hzXyj1e/eCeIJyfBMwMCOlu0DYPhs0oeaUpDMGcv9GgbF80taZawCghwdQW29LFjGGcj9BVxV/lzSCr1CjxI8DxAznlpDkcz7NYPD6VRzZaXUQr/D08oEwusBSTZyb+mghnLqbXMRjx4+bN+d1IyM3lK3X0tSFlaEhSDcnMxHpuPK8HyaBM1LqWp2YMQw9GvEy8RTlUxuHaKzhXESVFuhbtrCmGPHTKLvmGA7j4RlW8OTZagqSvODZSVW9QdLdI6rvFkSitSSQA5yF/6xLVcQBKLn06xwrH0+Fci/1O0Oxe4Ztr3gnrA3lF4uxtcsyUuxWgrLdSdvINCKmWqYoMM17/ANTBXHakzKxMsqyplICbC7m5/CFkrEFJSEoslI23PUxvZlVW+E3fY7MNOARV3v53JaLClS5zTrSy6yEm5YadnO/nDyRXSGYyZZSQ1xe+7m8VirrCFBRUSbEnpHYrwQGAcFyfpCWZrtZqYxjXwGNOJZipWSUWZBIA1I7Prl7aRumrxlSAnMrcNYfmYS4hOXPV8Tqd3PX9GO5c5cr4gL2fURLWRYnkfpYitvpff6x7WNMklUzKAlSQEJSA9w+bdm07wqrMNQpWaSGIBJTs3V4iXW57A67QYMKWZZUlYKgLpD6ecQHY1fz9YTYsbW1X5V2gVPX5SX1hnh1SqdOSHsjmZ7ADp6n5wvpR/ClzuYYCsTLCVpAzrBCwLM2jb3HWDwqpcEyrrfeDTv0UTR+39SycQYuJKAh+dSX1Zh16gesUuo4nWQXPLo6Xcdua482hPMxyZMWVkjMbl2/HYCzdBGqurCglKQXUz6fEdWYaOWu8bNqwvvOATB0neG0WKqKswUQpIJus80H1HGs2yS77KBIhQuf4ByoTcWJUOYEWL7C/R4PmlE2QZk2YPE+6kNoNj9X8oIjqFXvGsincicT+JlZi8xZPULLenaMisKVeNwHviJPu1noGI4xKUlCkpEtrKTdSSBZuZ+3ncGN1VRTvLnJKZUzK7S5bi+iiAQEltGc32hunAaNQACwX2U59HVm9w0K6nghCiclQlI0CTzN2e1vOLJ1ImcpTvc6pOIQpTFi4bOQH0Z7wNI4eE0TUKqBLGcAJAc7FyXYN07bRlPwDOQq06WpP8jqPsPzg6Tw+ULSSpkFysAqGZXqkkPq8GuZGHjniQp8BihGMmQsSUgZkkJVb+EBLhr6ezwTX4WuoRnR+8UTzILAJLWLmwtZu9olreH1pmqXIKSFB2K2UD2LC2kYnEpoWlM0KBAcp2UergsbW9IYmRG8N3PE/8ywTC8Np5dlhWYOFBSlC7kaBmPvtGCq8aZ9mSpRlHmOrpSl83qAC3ciOVUvjzZq0TEpIZ0qFiQA5fa+/aJ5tF9ioVlbfaKlizXRKDlvMnXzT0hWfIUWgKhiibJ3notHiKVCWqWoBASGbozAR1jfE4SgJBubR1wdgsunkSywK1ISVKN2JDsnoBp3aNcbYXKmiWr4SFAEpsSCCW9/xjgsmFVY021/vN7Hk6q6hG+FYwFoSx2EQcSBM4S0vlZWYtqwBFvMt7QqwDBxcJWpEsa3cueju0OpnDssAqlrXm1Oc5gfy9PaArKQeCPqZ7wBriiTIZBVKLNe5d2jfDlbMmZlTGspgBo1r384jn1aUIKRqXDbv094WYRMmyCrxE8qi4a5HnCX6T4ljRuCDL1PkpmpyqAcg3FoQUvhqBSwYWZukapOJRMOVBfaCsTwUIp1LlgpUATckgnvDsbsxJA45uKro2PeKcBppcubMyh+cm927DoO0OcblSZyZecDMhYWkjXl5vUMLiI8FKZSABqbqVuSdSf1aE/FlamWtU1KmPhKlgbZ1kMr0AMX9CfEN9rs/eIzBnNDngfaUGtUibOWsOFLW7s/Ya9oHx7BjIAmJchRFmvfsN4Y4aZaWSApR6vqe1ojxetUmdkJcJV9IuM5uzvOvGBkVUUVtFX9jzVf3iVS09SPYEbP3iIYblzHl5QCxe7w1RXlC86+fNmKgd3cX9b+kQyKLxgolYQgM5Op6AR4MDxGPpgd+TFmGrBU50FyB9IeSK8u2VGUhmKEkNpvd4gqOGkSgFyppVmS+VTAkdQ3kdYWSsRAtqYhwerwwsDe6xhclDmT4jSolTleGXS7Asz922gmmxQoSoD71jEdNSoUQZpPYJ79YIxXA0gJVJUrw1WdfUM7eTj3iSL3uMHUmyjY/nw9YnlYgMyr7mCJK0zAtSiyZaXLaubAepMWSi4Nkrl/HzNs30irYthCqdM1BZiUkEbi/tcaQ7Eil7mPr8uZMJW9jsfS5D9mpko5lZls/3twCAGYa2LwDUUYIzyzyhnuTlPmQNWLeUQJSDqSImXXkSfCT8JVmUdyQGD9hf3MaXUpG4nLlSDtOqSgmTipRe11KPfqT1hjTUUgjIMy5irJCXZ/x8oT09QQCnMQDre2/9YY4LjAp1lQAUdA+3cd4PGyjkSGutoJUYblUUqUEkagguPlGQRVYuFrKiLkvG4kpjv8AVIDGtxLDhGMimLKKgo6lQKSOwf6/lBOOS5axLWjMATzZHZmdzq3yjUqfKqZaPGAUQ7FyCLtsQ5LP6iJ8OqlSyUSUrMpAdykkgl3SogXb6RoqgrpNV2maxo2OZJNxrxQlGYBTjKT03Fr6RPNn1CJalApmCW+bIoEhtSU6/owioeHgT9pTPShOYlKSkk3JYC+3XrDSjQUzFS3AK0EZx8ISmxOxdyOWxcjq8LbCMm7CjBIA4h1DiAmy0qmBBKg6QpALDa9iH1tEacUQsKBQqWpBObw5hGjizgjbTyhFNlKlEq5pgQz8oTZVgwCiDezO4jmXSrlziqoQwW6kpzA3fRTHboYA6fGaFQunmWWgxSUSGmFRNucJfycM/kYGn8H1OI1MwumWlASMy3YuHZLC9i/Z/SAa2hlzFyRLCULVOQkZA3KfidugBNukXnBsdT486U7ZV/JgH8rGMjX9WmWxvHaZAz/KFSMIq5EsAhExIH3FF7diA/peKvWKqaialEvKoJchAzBRPUkhg34x6VJxBIBdjFdoMRlSZ05SQAZswFR6lgPZ3PmTHPHJhBLOtk/Hb+JqKuQUFMjw3DquT8csZTflUCR6flBwxxLEEtsRv7Q8RXcpe9o8q4yxjJWLCLWS5bduup2gMenTNkADECr2k5MzIt1JKeuH29a1EgF8qToHI+bfUx6TJwgLRzEAs4s7R5XhVcZ01CVaFWp0sCW9Y9RpcQ0h2dcWnyBCbBEhMj5l6qqpWsK4fmUdTNMxilaiqWoacxLi+hFrd4tkqrSpKgq4IZuvX5Qk43xJ6YhKmWVDKe7uf9r+8VLD8VqkJZhM9b/UQeLS5MrdeKunj6QM2pVdn5k66iZJSvMoFKSQMocsCQHci7RWscqFrpPGzBaTO1D6AMxBuCC9vrYwZVY9KQFS1ylpVd0lahc30UH+cSUVdKrMPnUyUpQsEmWHYEjnuTodbmNHT6H3Nl6v0uANaWYFARRBiTCsaQBsA0KcexYTJwKNBbziSl4RqgXMhRHVJSoe6SRDFXDk9aCgU6yodUt8y0B7kYnszp11J1WLqDAEesTJqSoWBg/DqwZMp0e48oKwyhEsFE1JQoWIUGPzg5WCyAklzp1hLFSemaGPIykMTe04TiAUhsrqSBlbVxZvLc+XeKfUoUiZzpKS+hi18LzZaUOeZTbx1xfMRNMt2KjcsemkMxtRIMVqFOdQV27+lxLR1wHe3WC6/FiZaUaAGw82J+kT0NChZCShIB30aF+LYElE8pSsqTsYgKpNyy5zY1Cjcn6R/wAO4yJTE3a7RvFkfaZc9duWWpQ7Zcp/GK1iNDMlICgTlMWnApQRTGWbk0c6Yf8AOD/6xY02HxdV7eUw/bOqKoUrc1v6Dfb9p5wVGO5MsbxkimKnI0FyYOpaVH31EPo3y+caCITMC5DPpElJUksR90n6WgaRLfXSJsQpzLUUl7Fi+xgZK482x4nhHMk0uUZkrfdj/wDk/WNQrM4dBGQfvPQftI6fUz0GTLl09SSJImeIB4aAnOkZfiZIsTdJ0+sSzKwipT4HICFeIgnKlJNnY3Dvp284iw/EWIdcyWMzA7kF2AcaaOe0BYrjUwTiZgF2GcgPlH3X3Ykxq2FFzM6Sx38oXXU0paB4IVmc5lZt3B0JygO5DDz6w5wqbLnyVGXJleGLOpgczC2YnMVGxsdxpFfwyiQ6lKZUtX3MzbXsNHL2f0gvAaRBSoJmFKCtWRDEt5knr56RK3chqqaoa5I/crRlKSHCtc2tyOmoI7N1iA4ZOnAPLKpctZuFpSpR0DOXbqezPA1dSk1JzBRWAlKAkhl5QNN1P72aGCOImDqJN2I0bs3XtEdQrxTxBG6yfgihTMrVTEhQTJSUsokgTFOLPdwAfeNIwqZPql1MtRRLzZUlIcrSmznsTeHOBUC5dAspSfFnhawHu8wlKA/XIXft2ixYVgdRIkpJCHSkciS7MNBZjHOe0Mvho95b0ovIT5bRFVLnpmSkFXIssosym18ot8qTLVKyKAyto0RYbITPAmzJJIHwhSS3neJK2gRMy+ErIARmAuMvlsY5w0v6amrZOxi7DJNQvOCEpQFEIU5JWnZTAcrwoxvBkzJyZU5H8wPUDoR84uS5RSl0KzNqD+H5Qf4SCxUhBOxUATf6QSYwvhU0ZBbuRYiikoJfhZMoCW0AaK9No6oVOWWc0jKC7Bwb2fe31iycRUZSlKpIPxJCkp3CizjpdvftBcnDFFKbhBGqdfT9PBHF1kqVsjv/ALyFahdysYrgImpdRUlY3c29NI88qcQZZQ90kgg7EFjHslbRmbygsUkOT06RWeL+GZQkkqlJ6+IhIBD7uA4v1i9pMhxAg7rKefCuQ33lcpKKXUU6Z1SApElRAzFnDDlJ1yvfL5esZqlBzLlywjKtghIF8igkMB1YRvF5Il0MmlSoBSsq1k92VcdywhZW4UuQEqK3S4eNDPmI2E1fZHstM2Mvlv0/uC4cuZOmsZSgl+YhJbQ2cbnSLMOJ5staUFHhJFgMrcvUP2iP+0k2AsBo3eN4qtC5RKiSoDlJOg3jNfP7w7bTpNLoMWDaruMuJMRloQlQWSfvBxcfTv6xWV11NM+IWPVI+qCLQpppgUP3nN2iaroZS5bpSUKFrHc6W3+sXEzAbH+5U1PsnI/+pibt50T+cQmRS0oskyxrvMSfxGvURFUYEiYrkUtxuFJUn15R9YSJwGo1IDDUZg/s7wwp8RUGGydtPfu8HkyKOAInQ6LLZGVmA8jt+fKFqwYyg65mVOgJSWPqCW9QH2iBOFFayfHpx0uvT1T+MGTKxMqWCH50Fw4IJ1SouXCgpizQLIxeSu02Sm+q5fIr2HK/pBY0xsNxvFe0s+pwMDjexvtt2hgwczJfhzJ8gI3KVFRbdgw+ZjWFYxKXVzkPklTJKpEtR+6Gyg+rk+sZS8N554QqaRTKlmb4mhypZ0nprqPlsrxOpkXMmWlEtNkkl5i23u+X2/pdx4wooTn8+oy6s/6huvl+GK6vh+pkOFS1MLZkh0lzYgixv6h7tGS8HXlUpbpABvq5G2vKT3gjE5y5UpJAWkTGWk5lZSl3Yg2LEa9oWyK8pJUiYpKjqAT6v1ghSmjIUGt+YdiGGFcszc7qLHK3vcGxG4hAmWSWEW6ZxchMrLLlDOUKQVqdVlhlZQTlS/YPFdpKopdkhzuz/WCydBI3ngCORO5VHYcij5CNwfKx6pSAASw05QfwjcGAvr+0jf8ADHFbTyxVDnUtARmyE3d/hcNbfb8YNn0kmqkqBlplrR8Kkndgezja7wqlYT4qUzELCZhAPZunX1grDM4UpE0uhJylizkhyAwDBrPF5dyQRsZntwKO4inDzNqCUpIGyisgJS+l9dj84PTUrp0gLY5dFI5gSSfIuT9Yysw1ppFLKV4bZlJJ+HbUnQ7QLVzZp/dplLKkkKICSWDvs9nGsLFqLPMM03HEbJrVo/ezkFIUc6QQC2VtGuCwGve0awifLqqgSxLS89eZROw1UT3yj3iKhqptSFyso5RfNa/QlVhv31hn+zuilqqlqKAkISEgoVY5nff4mHpmPaBz5fdp1doKpdjv+VLTMrSmYhkkglSrAlkpZKdOpzH3iyYTjImPuE/WGlFPCQAkBI6CAeIkWBlJBmEjRg/V+w1c9I43WZy9uvoKmnpsQQBD+8MXiQAcm0QUNRLJLJDq5j9IRYjhtSZZIyE7pCi/uQ0AcPcSgJ8OY0uYksQq3k3eM3ryAhm4HzMvDGCpqWjF5WQeIiw3Gzb+2vvAlPioCSpRAA3J6sPrA2NcSIRLY8xUcoYOATa50A84CwnC0EBDnK2j9A4+YgXAbKGTg/hqSuyeKWipxYAO4fQR3TYg+sefqwepFQcqlLSNJinIY7Wt7NDeuVUS5ClIylQD7wfvsoyXdyGwrVCP6nEB4rA/dv7mAeIMWBQJViZjIb/EWikYJUVSwZjZs18yixPlbSOsMVOXXJM4AIlpUt3taw+Zi9pkc5CvmYjOoRfgIn4or0Gvm7iXlSAdPhB+pgvD5oqEKM08hIAbUkXLdB37xWcTwufPnzZqAOdaiNXZ7aDo0OuHJw8Dw12WgqceZJ/L2i9q/D4gZ03sxnTCqOhG3MlxTCfDQZkgryp1Cr+x/WkDYYgTkZpyyJejA3PfrEuJY60lUsb6327+sKqKrBQASw1iuu69VTY2D9JMOrKCWQVU4Xyh1JN7DfrCdNdzAP3hjTYqZYWBbOMpPY6++kcSZUlQGZDN95NiSephlryZ51ckDGRGGCVQQvMRmGUhvMQprKGYucvw0uLb7sHh/h1FILgZ3ykuVWsH6Qrp52RZvbvAKxXftHZca5Njsdv5qLFUEzNkWCgnrHFdhSpIzZ0qHaxh/XVRnDKiWSpN3GvrsIR41Q1CQ65agNH1+kWsOQ3tMTXaXEU6mskDn/baPcdqjLopbvzJlo9PiV7sBFNmTHLqN/oP+BFw49pimkpz1U3+0e3lFGkS1TVpQNSQB+to1SanF4eDXmYyxvHFT0pSbBIYAaCzW6Qkh9R01OCUzVKWbgZNCdr6s/aIq/AlyVHxE5BYsTcg9Doru2m8EyMdzCsDYRODEgnZVOglgXDj6hzDATEMwERIlIzZSACW5nPL1sNbRBTpHM9dweZXKJJO8ZBhEkfdJ7xkF0n/AKpNR9OQJKFIlZkrQpmVzZj2DO56CJ+HlpllQnoUZilEkKswYbbHW/lFkkcYonKAWkLUDYakHsC4HoImnppioLm0xckByMwc2AIQU9d4srn36gv9TLLEggiI8Iko8dcxMxQQbBxqXIYEm4AA2jmqxObTzSkzHSoleZmcWDFtMtveG9ZgNKkjwzNlmxCMxAA7BaVK3/i3gfEeHUzpfL8egUrmKX1+C4/07Qf/AOlargwdi2/ET4xivhzBNSl1KTzlOjhgCbakFn7CHVKFU9BInpAzqJnL2dK7AeZTl9ol4b4MnBOSatCZaviZSszbslSA5PU2HdmLjjOmCqZEuWHQJqJKslwhKA5B6XYeo6xV1eRHQrdirhAkMAvnzJsJ4yE1Ly5c1RGrJt5ZiyfnHOF8RLnT5gmJMtSQGQrVi9++2kOuGqeXLQlKWAAsBC7j/BM8+mVJX4SwopUoB3SQ5Db8wHvHGZEVrN0Pt+fCb+MjjvH1HVX7MzQirMKlqqzMYEhIHre/m0G1uBTkSHlTXWB94Bj7afOKbwnjC5tQZZJKlcxUdmsfwDQvEG6aPaMA5ZTL39ml5DnbK2kIOF5p8eYCXRLIy93f6C3qIs1Vh0syzmKiNLE6+kVukwMy6kCUs5Vl15r5WBuPox6xLtfA4nkqjcv1JNAtAeOUo+FI+MFgPn9YlkSQAMpJIG8KKjiQeOpBBBl8txuQFOOxBDGPO3SviHz52i0FnaJ1cP1EmTdKVMPhSov9APnFYxarCaSfOSTzKTKY/Ekk8yT+e9tNI9AxXidCZShuRHn3HIP9mIYXXNE0tvY/hl9o09Eqlj0HtEu5DKW8xFmD1CitIJASqzlm/pAHFSwhYVJJF2fQkX1HWF1CZqkjKhTbbe0L6+pmKWElJDbGHLjYvvO11GrUafvvQFD15kk0KXqSYLosAmEgZ0odmCu8QU8spIKiL/0hpRTBmClF7+8Gz9AqonDp1yt1Nd/E3IazCFpso6dN4io57WPrFl4jxpCpTgAFKRp2YfOKVToM1ebNlG56wCgODvtGO5xZFoeI9r3qPVVhckFn6dIi+wTVkZAGI3N/Zt40KMKDIUoq6N/WOaGqUlWt4Dp6d+ZcZi9KdowpvFkkBdnvmd39Ynr8Z5FJNybAnYvqO8d4lXBVOXuoAkF/Ye8VzAwqfVoQoWBJI/wgn2tBYUORrU7SjrNWulTxD4R7+0SvGWnlM7AqbZ7AW8nilLqVBTsAew9ItHEsrx6o3A8JIQ5ch2fQX8vKEE7MzKtrsPwu0bpUkThMRoev9wQVNwUgBmbz89Xg6v4gmTZQRMOZi4J1Gg9dPOI0YeFlIQrYZibAEk2HX/mGUzhdHhqyrJWL7Nb1fpEKj79MY1bEyu+NHCluYlFMc2WGU2qlyyAiWkkAOVEkEtcgDZ+sLAvk1Jo9osBV0+UZFjlcTTmDFKR/CE2HzjIZ0J/1fSRT+UZY3SKlVCU0x8WxDJYkHlKgoix1Be3xREuqrEzkpWlacrsjTUNmGxbR3gjFpv2aalSDl8UDMBsU7A/wl3hbxFjnirQXJypuAXGuvn+Qi+R0iye8oqboAduZZJteibLKFpaeBlS75nLN8xqe8KEVs6Wsy1AoUkEjMDdv4W19IKokCYErVMUhZTlGUhtSbhn1OxEKqmpnTs0lKcy0kXGoY6v0I94jLiUnqbn7xa0dvwSzcEcTzJlR4Ux8oSom9kpa5vozg+bRP+zWcsSaiqmTFFC1lkPZRsVKL9yB6HWK9w9TrkUlbOUlXirApkD7xVMsWGu49ofTUpppdLRKVZiqbfVRYkeWYn0TGazLjBc9hJyJfgTuftzLHheKz5rqlyAtAPxIGXTZzyq9Ikr6oqabNkzkhO5CmHd2b3ENMKxEZQEsEgAADRukPqWfmDW094wm1uPI1BAfkPvL66N0W+s/vKhI4r8ceFKdRVsm5HcgsG7vCyh4NnUi/FSXsXBABLlzooxYqDB5dHOm+GABNIUP5R/COwU58iOkOPHJIYjK2m/67ws58D2FT7/3HJjyqN3P0/qVZfExCdD+vKIcBxpEyYsEstgz/wAO7erfKJBwwmZVTSZihLsQhGoJF7l2D3AHWAsa4XUibL8KYSlSgOcXS+pSQ1wNvnAHBp3XqDn5zy5Mqmio+UudNXMC0JkmVNrVLUM2WWlDH4XBWfUh27NDWkw+SlIQyj3Uokn5wgx6kk0iwQMoW7EOBZn0s9xtvCsOE5h0o4sdjx5ycmb3VsQflFP7SMNBSlVPyqJAUkaMSztsRqez9IVcbYmErlSAHT4YL+SlJ+gifEpnihXhLGf+ZX4MP1rAy69C0ol1UpK5gDJZ812+BQuQdWv5RuYtO2LEQas+XEr4dUjZlZhYXt3MTorFFNipzZKU20Dkns0AYlPSuWCQy06lzzbuX3+touCMHpwQSicgg6FQ8rgh2aFNfwXLWCJVTl7TUH/yT+ULGJr5nVN7awOpAvjy7/KVFU0Ea3gnC1qmqyp21PSDlfs9qfuKkzR/JMD+ywkxHKwmfSn95IWAdwHHulxBZMdLxcTpder5RbUO8dS8JlKQcxKi1hs+0IJskSllGnbp1h1T46lKgoXa7Hr5ecIlVKZk51Bz18y5iuu4qb+ZlsEVZqj/ABCJczKUlJLi79+0CqWpU1ktpfzh+cLQqVmFnJAI8h8ormGz/DUX1CiDHgDRis56SqXyefh2jn+zXSTMURtfRz+Mc8FUCjVqIL5EsD/iIH0zRqsxUKQ3dx7EQ/8A2XUn95NI+JaUA/4QVH6iLGlu5je3WUYr7yh4nOP2ibmN86nbzMAzJkEY6XqZzf8AcV/5GACDF4k8TnUPhEZKq1qCUpsEpYJFvMlmdy946pakpUCpZCQRmCSxKXuOlw4hYJhjI8GIhkgyeunhcwqSMoOgGg7B9hp6RiAkgkqv06xzTyMxvYDUw7paWXOyykSxnOmuY2fq2x6QSr1G54AgXFsuaAGcRkc12GKlzFILgpLXF4yPeIbQtzLrhtfJmylS2SF5QApQBVmGpfuYgwnHJEkLC5MorKjnJQFF9LPYC3zMQqrJMmoPhITmWANLAvdhsTbSN45JWseIEJUUhjpm76agNbcOY1i23VtMmhdb0ZFNwtcycpUhHhoIBCTbUB8oN20ba/QRNR4rMTNCVnKlLgpYBuxe7994WYbjliFlntfTy8tvWOMWw+ZZYSvKWSC2uwf0tdnbvCi4VepYfTZ6Wnp3B2HSpkmWpd0mYZ4D6qBIS/YWP+Ud4uR4fkEKmIloEw6khyexJcgeUVXDuFKpM2T4RSmSiSmWrOTci7pCQS/csIc4rXzaZLEZncAiwfv0/GOQ1urcZm7r6ecv6fCCgI5lbxTEFSDmRLJzEAoQLvo6Rue0N6fGFoRmXLmC26SDD3CaVEsJJZUwi6vPVughnVMpBDBTjQxmHArgsDvL/vapalWwzEEVK/EXfLZI6XufP8oYT5yATysGuQT+bRV6dC5dUuVKSVOXYbDudBDqtkTiAjwlZlaMQ3qXt6xXBZRsv58YbKOrmZwvNDzVHmVnIfsAGbpYiLEhCSgjW7sYqsnAZ9NzpQ+YusIVmva4B/CDKvF1S0AlCg9naw8+kSzFPCR2gsAxtTCRUIUoEgZkuHgTF6KVWKSlZLIJJylrkAM/l+ERq4UE6SUibOlFX3pRuH87RBLwOZRpCQTMTpmALv3F/dzD097jAeKdUexEfGHBsqVK8SnUpExNxzkhXa7t5wHw/VgUq6uYAVS5TAtcFSlJJHQlhHHG+JT0oJVKmBHUi3r09YAny/CwQPrNWk+jlY/XeN/R5HZW6uJnZ8Kgr8ZzhGICYDMWApSlHXYD8YfypaZiSzJIGot6Wih4FiCQhiR3eHEqreyVMnc7RXyOwc3O70OPE2nVFrget+chnYrPl1BlFSVgXClAGx694d0lalQzLmt/KJaifMZVge8Iq7ClZgtJUXYF2HteNnEVSyEJ5Wudi/f0gznbYCeX2TpqbqWrP09Nj/cejG6bPldQUbDxJIY9gU5/m3eJVyqQl1SZQOr5Miu90P7vEVQUTqUTkn94lyobbX84r07GiEEHU6fnDBnPEpf8Fwi2DsKPnx/f0jyfIpClkzlISbjKfEHtr84UVXBpnB6ebLWsagugn0UPxhVT15DZAAzkkAPr/WLDhtWZoK1zCFIAKNPif6d4YOkmwN/z84hjT5Di6TlJ+O/8X/7StzODcQzZfs6z3SxT/qBb5x6BhlSiim0dCVJCsi1TCP8AuKFg+zkr9hCJPGKkKIUEH0b5pZ4Hq6CVW5p1MCipSyijM4VtZzbt7Nd4tYyvInI6oZSxTN2sfPiU6sQpM6YFAhedTg6gudY4yvHq1VQCQhKapSZ0wBmMuWQB0ClpUo/IQvOJUidaeSQNskr/ANIZK66oDap5rVSAkhiC4Bts+3pHLRfq3E8PU/8A0iXPQAe2Upir1NLKWqyUygTYBSjv1US/pBBOriOTL1doukaMNzB+E1okTkzDfK7t3Del94gRhZJISoAjTMWB7g2+cTo4XqFaAH/MIAWp9Y/3qgUZJUYnLWoqVcnXX84yOTwlUj/4n750f+0ZDvfv5CL6sfn9ZPVzEAZ0h1pJGc6nYk+kTSMbyJSkEhyNBs9yXHs28H1tVIXJIKEJVqyU3cba6docUWJeFKKp0hABSxACCw/Abxo9Bs0ZQZxW4gsrEUEhBlSjKINsujde51ezbQJwtUmZXpRdUqWorIP8KdH68zCIMNRJWlRUtYSSrKEslkuWDkFy0NMDw8U1JUz0qzeI6JajY5U6m2+YtbdIitqy3uzXcGShVTvPZKfEhYk2hDx3iYEg6OSG93+jxW/2fYlPq8wmEBCGzL3JOwHVrk9x1i/VvD9NNQEzJYWOpdwfPUGOIfFlvpcgAHzmyjIpDSnYNxYmYkJvnAYga26docSKuctWUJN9yeVPc7+n01hPT4LLopi5aCSCcwJ1Y7E7tDvB6oEK6v8AlFBsadexNS0zDkCHUWFiW6goqXdydybkwFMx5l316Q4p5wEVXjWmGeVkstaiC3QB39Pxh+SygVTQikpm3j/CsWUsErGW5YdtnvCnibEgJSgbX+Wsd4fTZUMVFX67RmPcHGqSlKFZQ7HM7EdLXtt5kdIHHjyPtx8PKF4Fa4bQYm6QQbNBE7EnS+wgbDeFfASEiYokdQG/XrCfiCRPJ8MFKN8zfEOzad4MLnXYmKJQnaQ4/iwWkp1cM3naK3xvKyUUiQLHKLQAPtH22VIWls6nzapKRdTd269RAvG+KZ6+YAbSwlA7Wc/Mn2jd03WqFn7xeHAmbULjJ25iFWBBKXzXh9wbKC1AKNkBz5v/AMwjm1FtYKwacqSSsmy7NuIHKSymddixpicDEO1GXnEcRz/3fIEhgPzfWKtxBNQpilWYgOos130HZvm/VoImYolSWeA8XCSf3aSARcNYH9dYroWYby+aRenzv885DTVq/CUhAcqDem/yhPOUVHKxcQ4oZDqHQFyew69P6x3iGXNnAAcw5SF3icmBso527xDIUpB5oPk1ebSCRJSshwA36/T6QBLUAsjoYJqbeIxo+nIW9o6GBomos5WA5IOnppDH9nOFFNRMUSeXKgNpzuX9k/OF1Bihl5m0UG/GLD+z6bmXNX/Mkf6UqPlqRDtMxLATN9vYcS6c5AADfPnfNzjjasQJiszqUSWAO0UStzG6U29frGq7G1TJq1q1UonyD6RrD8R53UygHLHQs5FujgWjSIWvWcjg0wQC+ZHJpJruEEkdAT9IFUDmYu73fV/19YaSuJ5oNuum0c4vRskTD/8AIMzdHuPlDCi14DceLGxkNdWjIhIuEA/NohoxMIcEgdv6RzR0IWnOtTJdmGux/GC6miYZ5WYy0slyXZR2LaesRRbxGeocSP7XOFhMV7/1jI7lqlEOokHcNGR7pH4YXQk6nU4TMBJ5SLF3bz6dIOnY8Ujw2StJOp6flt7xYMDp1SpYlqlKSWcgoNyz3LOb99oQ0ctBqJiTLBWpTBISf9qblzrF+un9J5md1BrscRtLmqqkokpV8RAypDDzYbAXfZoYcWVaJdJ4Er4EESQepQefz5gQTuRAsqUrD6epnlBlzZxEuUizgXJV/LuW6hNtIIpsNlrqaWlmXRJlhSx/Epiog9ip3ihqs4ILHtIRLYAcXGf7K/GMmY0peUzCpK8rJLhIsTq2XaPQf7TEtJznK2r7e8FUdYkABIASAAALAAQs46wkVFHMa0xCfEQe6eZj1BZm7vtHK5x71i6N8ZsIQKUiAr4bTUTDOXNWCQAlCWAAudwSSXitcQLnYdNSR+8lrLObd2PQ9D5w1wzGpivDKSMpHMN9rfX5RPxmpM+lMsqCVKKcpYm4IP3QToDtFPGoNdQjw5D0dxIcF4hXP+FDdSS/4XhhU4IiaoTFlRmMwLkMNWA017Qj4WpDJR4bpUoEmxuX/lICvlDOoxUy1MogD5wlx0NtxGd/DBsNqCmpVKUXyjMO4dh+u0WunqydY83p5FRU1Zn04JQkZczcqtSQDofN9od02MTJS8k5BSYLqbFUl0DS71tRlQ+4DxROKOJE50pBDh83Z2aLJQVgqU8ozouCdi1m73hJxLhVOEKTMkIlu7LSkJPmCPxi2rF/QH+JVoKd5WKfG+crDEpGUdirf/SD6tC9dQgrJKAcxJPUk7nSF2ONTSJaEnM6ior0J1v8x/piCTiAKQd40nR8YC3YnR+wjpypavEft2k3EGD5dRkWGJGxFj9IAziGVRVzKpWhUWA5R6RxiODmUkZ0FL73/wCIGxxNll36hVkb/ESPAaNM2ehKtCoD3LQ5qavx1FUsEHOSGsGOicvYbh4R4HN8OaVP8KFqHnkUB/uKYKocQYMPlEMemIxjqaxsR/Zv+ITi0kJX8QTmDq2DwjrKpSgAhCihJcrYsf6RLiNUJqgNgXPpD/B6hJQoBF0h9bn3/VolebMbkJdSA2wr5/8AyVuiKllke8H03Ay1qKjNAJu2n4n6REVstQRa50gygrRLWFKdQB0fX+kSH6eIB065VHXuRv3/ALH1geI4CtAICgSOv5w04Yqvs9BMX98iYq/WyB9PnAHEfEOYPoVO7QXjCSjDU6sUSwfMnMfnF3S+c5r26VtU79x2iJM2UCEqQkjcgEa9Dt+tYV4hRFHMAQDoWsfL+kcBYsSS51iaqxRSkBBLpTp+tI0CwYUZiVXEDRUWvr1juqrSoAdLe0bkYXMWMyUKI6hJMEVWC5XAW6gkKylJFuxBIt0LaGACsRtJLdoKlPKPMxaaetQjDAgliuYpTDW2UC3kDfzioy55S4jozn107QWPJ0G4Lr1ippcy8ZHJlxqFXCqev0eJKyhYlJSegISr5N7EwYOLkKOWYpaFDUFX4/8APyikSsUVI/vApB1IWCH8joTBxwyXVgTFrUgtYJbzv1/V40G0ylf9PmZBWj4uJN+0JKpshEyUrNLQrmG6SqwNrEPZ+pHWBaeo+0KlzkqUielICmGYKKd2FweusNcH4cXOw1coKAM6Y5Wp2CJaksfkotv6PAUrhSllFvtM1X+FKQPR3jPddircR6EAbHcXLLhXFLHKvlUNR+rj1hziHEqVSyhJcqDeQP8ASJcI4MkJlgTs086/vS+UdA2kd4nwJKKM1OpchtgcyD2KVuPaOe9zpw56Ca/cf7TR6spAuvtPP59cqUtpR121vHovD4SlAKjmW11Eb9ugiuYNwYiarxJiiUgkOlORRILHQtYggum8WKvwMoSFSph5RfOxfudAD8vLcGRFbpUgn88405OpbYETri2nlzKZRNlpGZJFiCOh2fQ+cIqSglzEplzj4qd89/boPKF2O0k+aQg1KUAEHKUKBLXuX08h7wKaepCk+EqWsjYFTn/bBnTZeQPrIXMtVc9NoqxIASkAJFgBoB+ELeNZyUyUrs4WlLn+Yt+vKK7Q1a5c3mc8vNlIUgK6C+2hLXL66wt46r6ieES5ciYZSSFFQDudrByAO/aAx4szqUdYQZOsEGXjD6wISAmwHSAuMiJ1LMSNWBT5gj66esUei4lXKQ0+XMDWcoU3ra0alcSGpWJaAQlLqOrnKHA66tA6fDqOoIw2uTkZB4hzBMewH7TNAC2RLTl7k7m/eEVZw8ZRyhb7fpodYdWmZLBBAOpf9dXiLGKlISkguWuO4P6MXnzuzfOdVpNHhxYQB5cx1RASJaZcsAWuvck7v+tTEkykKlKSsHJ98EANbVhpf9XhXJxUKlum7/KI63H5ixlJLnYn6xTUsf1XtNJTY8FCVmatlKRsbHyCgfqBFq4WmozgZQ0IVcLTG8RKsx3BDRvC64y1MbF79RF1/wBO0q4uoMwcUT+dp6NinD0ioUpJACgLLT8TlyPRtjHm6a1UiYoBTKSSlx2cGLpTYvlVnzFVtBfb2ePNccB8RSjYqUSfUvA6dQ20rZWy6ZS3I2k8yrdVt4lTNJ3AhPRzLtDaSw2eLLYwDUXptS2UForqwoqAJdz9Y9H41SkYfkSzlUsD/Lr6axXlUCZkyQ4YqUjlA0GZm9ReD/2iTiJcobKUv/aw/XnFzCefSc57TwnHnUE87ypU1HLAeYo+n60jqvpJZTmlfdDqF7BwH8nID9xA7E7KPYRqXXKQhaBYTAAp+gLt739BFrqXpqpVI8pJLqlKSkBZGV2ubXJgqdVBUjmKjOzF1ElynlYel4SBUdGZAK5AqSd5pdzGiGiaQYYSqcTQRYFKXGg0d/M6R5U6pBioLjIyZLIJB2jIXJuejcV0xEnww0xyACkH4hdgNT5xXFVs2VKyFCkq0cjfp+usWTG6edTGWpWUyxqUl2UbXtozjz6WgHD5wqa6SgXSFAqFmZPOSfQN6xsZDVsD6TMTiiNuZeq1IpKBMvdKEpd9wL/7yT6xQ6ejnzQVJSWO+kXLjeo5Jcsmylh/K5MbkVoyBCBZtB/SOb1WcKxsyzpsfULlppMQAlJJL3A82A/ODlqnKl8qNrAkCK7wgARMKwSELCkg7Ehjb/T7xZV4oBvHPjEP1MxAI7fzNM2NgJWaHGSklEwZFp1SdodIrBOlqljmzAgt0II9NYmNJIVM8VctJWQGKrsNtbP3hhOKUoKgAlhqA1gCYWuHotg0NmBoVFtNgSEICAOUDRRzf+TxRuKJs2mm+FmLLukJSAVAlmIQBmL2j0ehqX1NjAFdMlqqJaiAVy0qyk6jOwPvl+vWLaajppj3iDiDGpS6XhusUnN4RG7KIB9jp5GAZtXMlkhQUkixBJBEeqyKx4pn7U6B5SZ0sOtKgktukv8AQt7mLmPUb8/xENhvYSsDiZYNlE9lX+sLeKpYkiRXSf3ZWsoWkaEsp/dj8ukJk1KnZYKT3BH1i6zqhMrD5MxSQpYP7tJFs6iQ7dkkl41MBLEgmV3ToI6RZO1ecrMyrkzOchUpRuSkcpPUghn8mgefhXij91UIPZYIPuHEOEAKDzJkzNrykACFdfImSlpExCVBYzJJSHIOhcX2gFXE77TffBr9NgsttXF8fuO3pF5wKpli0tSh1lnMP9pJgehqGN7KfQw5+2AaPLI3SSPq4iVeKZx+8UmZ0MxAJ99YZk0hqVdP7WfGwJHH56wjC8UCFAq5gDcdYQ41NQupdNgdWg9UySQRkbvLmEfJYIgeVgEuaf3Kp2b+ZKVfN0xVGBse7cTab2omqIXGhJ2+n5zHmG4mEhCQANATteFPEFMiZMIBsFWI3EGK4VqZSXUUt5n8AW/rA0vh+oWeUIU2yZiX9lEGFKrdpoZdZpwOjJtfY8fvFczBUpDoLnsXiKTO23ixSMOnyMxmSpibFiEkh/NP5xUsTqlFXMpXqT+MWOjq5lDLnx4R14qr07yycOHNVAk8stKlqPRg34/KOOKMa8RUiw/uisON5pKt+zR1hNMafDp09ThU0ZEA7jR/Ukn/ACwmx9BBlFreEgA+SQD84tY16F2nN59SdRn94/wkCcTWC4LN0hgjCzUSZk4MMjWFn8h6QiFR194IkYmtCSlKiEnUdYsjIDs/EWQf+XmB/ZzftEZEF09QxiadTEygQkMCQ41fv5iF9FixPQSRMaJUVBBJG8CpfSGNLTS25zf5frePICeJ66gC5jmMhyjBCQ4ST5RkH7lpHWJcMU5qTmvdOt/vQxwelQmrlFKUpPhzNABsnpGRkaOf9LfKZAPh/ePZVOmZXygtKVgAllAEONDfeLvRywCWAF9hG4yOS1H65qYP0Cc4okZXa7G/+UxUqtUajIxdXyZoYOI4I5R6RJi5/wClmf4D9IyMhQ/SfhGdx8YNhav3Y8orFLNJrqpySykAOdBkT+fzjIyBT/Efh/Ihj9RlrpjYQXr7xkZDcX+SIfiBcWSUqpl5kg8p1D7RSOIR/wBJR+n/ANaoyMjo9Nw/wlXF/nxf90QDQeUScYrPiS7myA3aMjIjScH4r953PtH/AB/+L/aJJc0lNyT6+URTByfrpGRkb55M+dkUi16wBRi68Ij92+8ajIytZwJ0vsP9T/AfeWlauT0b5xSK9ASosANdLdYyMhWl5b5QfbXCfEzeC18wLIExYHZR/OLhgk9Uwc6iv/ESenWMjIuLOY1GwuVHj+cpWQEkjOLEuNIq6T+MZGRPeXNH/iMgqkBxbaBZ8ZGR5uYRmpGsHy5hyKDltWe2hjIyGYpBi1OsESjpGRkLWTLth0lJlIJSDyjbtGRkZGoOJQbkz//Z"/>
          <p:cNvSpPr>
            <a:spLocks noChangeAspect="1" noChangeArrowheads="1"/>
          </p:cNvSpPr>
          <p:nvPr/>
        </p:nvSpPr>
        <p:spPr bwMode="auto">
          <a:xfrm>
            <a:off x="134938" y="-744538"/>
            <a:ext cx="20288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6" name="AutoShape 6" descr="data:image/jpg;base64,/9j/4AAQSkZJRgABAQAAAQABAAD/2wCEAAkGBhQSERUUExQWFRUWGBwYGRcWGR4dHBwdGhwXGiAeHh8cHiYeHBwkGh0cIC8gIycpLCwsFx8xNTAqNSYrLCkBCQoKDgwOGg8PGi8kHyQsLCo0LC8sKiosKi8sLCwsLCwtLCwsLCwsLCwqLCwsLC8sLCwqLCwsLCwsLCwsLCwsLP/AABEIAMIBAwMBIgACEQEDEQH/xAAbAAACAgMBAAAAAAAAAAAAAAAEBQMGAAECB//EAEEQAAECBAQEBAMFBQcEAwAAAAECEQADBCEFEjFBBiJRYRNxgZEyobEUQsHR8AcjUmLhFTNygpKi8SRTstJDs+L/xAAbAQACAwEBAQAAAAAAAAAAAAACAwEEBQYAB//EADYRAAICAQMCAwcEAQIHAQAAAAECABEDBCExEkEiUWEFE3GBobHwMpHB0TMj8RVCUnKCouEU/9oADAMBAAIRAxEAPwCpYjPSJiZk4rXLQMoSOVRK9CTfltsdR7iV8+mKELQkjKQcqlFWYOMwuLW6QxreH0JkBS5oWUgKXKSmxDPZTvY9mPrC+q4p8VCkLTnSGyDYZWawtp0jYJrmZwF8doeubNnoSc/hSkqBQpSWSSLjJoX7g7QRg1SSZv2mYvIk5XRcqUWN3dmBu/UxJS8VeMkyph8RMxh4Zv2sOrQjqab7IRMIWp1ElKsqkAnMEuzgkAAsXuIInp8UEC7Uxjhfh09UqUiY6CM/iEBSkoFsqRo7kXDOGgvFqGlmEz0g5wnRTZVtuQABmaOMPSmrIWUS1LCDqoS1LuNSm4Fjfz7iFmMo8IImjMgFRQqSs5gCHYgt2e/aJ4G/Ejk+sDraGXOUhUhPhqUcqkg5QG1VfS+u1xB8zBZUpclE1a8ii69C5GwOhc9RHOAV0iatS5kvm+EZVFIFnzECxLmMl4fKWuZLmKXkz8pdmIFzdw5JPsIhQKsVCJI2PaNsAwmXLxJc1DCXLlFafNbID2YG6jaLxW8N0U51VEvOtQAJKlApDWCWIbzhT+z7haWiVMmTVmaJ5SUA2/dpcpJ3ckv0YCLFxFgxyZ5LvblJ20cE9I5X2lrCwIwHvvL2n0/jDZPLaawPCZNOCQSt/hzXyj1e/eCeIJyfBMwMCOlu0DYPhs0oeaUpDMGcv9GgbF80taZawCghwdQW29LFjGGcj9BVxV/lzSCr1CjxI8DxAznlpDkcz7NYPD6VRzZaXUQr/D08oEwusBSTZyb+mghnLqbXMRjx4+bN+d1IyM3lK3X0tSFlaEhSDcnMxHpuPK8HyaBM1LqWp2YMQw9GvEy8RTlUxuHaKzhXESVFuhbtrCmGPHTKLvmGA7j4RlW8OTZagqSvODZSVW9QdLdI6rvFkSitSSQA5yF/6xLVcQBKLn06xwrH0+Fci/1O0Oxe4Ztr3gnrA3lF4uxtcsyUuxWgrLdSdvINCKmWqYoMM17/ANTBXHakzKxMsqyplICbC7m5/CFkrEFJSEoslI23PUxvZlVW+E3fY7MNOARV3v53JaLClS5zTrSy6yEm5YadnO/nDyRXSGYyZZSQ1xe+7m8VirrCFBRUSbEnpHYrwQGAcFyfpCWZrtZqYxjXwGNOJZipWSUWZBIA1I7Prl7aRumrxlSAnMrcNYfmYS4hOXPV8Tqd3PX9GO5c5cr4gL2fURLWRYnkfpYitvpff6x7WNMklUzKAlSQEJSA9w+bdm07wqrMNQpWaSGIBJTs3V4iXW57A67QYMKWZZUlYKgLpD6ecQHY1fz9YTYsbW1X5V2gVPX5SX1hnh1SqdOSHsjmZ7ADp6n5wvpR/ClzuYYCsTLCVpAzrBCwLM2jb3HWDwqpcEyrrfeDTv0UTR+39SycQYuJKAh+dSX1Zh16gesUuo4nWQXPLo6Xcdua482hPMxyZMWVkjMbl2/HYCzdBGqurCglKQXUz6fEdWYaOWu8bNqwvvOATB0neG0WKqKswUQpIJus80H1HGs2yS77KBIhQuf4ByoTcWJUOYEWL7C/R4PmlE2QZk2YPE+6kNoNj9X8oIjqFXvGsincicT+JlZi8xZPULLenaMisKVeNwHviJPu1noGI4xKUlCkpEtrKTdSSBZuZ+3ncGN1VRTvLnJKZUzK7S5bi+iiAQEltGc32hunAaNQACwX2U59HVm9w0K6nghCiclQlI0CTzN2e1vOLJ1ImcpTvc6pOIQpTFi4bOQH0Z7wNI4eE0TUKqBLGcAJAc7FyXYN07bRlPwDOQq06WpP8jqPsPzg6Tw+ULSSpkFysAqGZXqkkPq8GuZGHjniQp8BihGMmQsSUgZkkJVb+EBLhr6ezwTX4WuoRnR+8UTzILAJLWLmwtZu9olreH1pmqXIKSFB2K2UD2LC2kYnEpoWlM0KBAcp2UergsbW9IYmRG8N3PE/8ywTC8Np5dlhWYOFBSlC7kaBmPvtGCq8aZ9mSpRlHmOrpSl83qAC3ciOVUvjzZq0TEpIZ0qFiQA5fa+/aJ5tF9ioVlbfaKlizXRKDlvMnXzT0hWfIUWgKhiibJ3notHiKVCWqWoBASGbozAR1jfE4SgJBubR1wdgsunkSywK1ISVKN2JDsnoBp3aNcbYXKmiWr4SFAEpsSCCW9/xjgsmFVY021/vN7Hk6q6hG+FYwFoSx2EQcSBM4S0vlZWYtqwBFvMt7QqwDBxcJWpEsa3cueju0OpnDssAqlrXm1Oc5gfy9PaArKQeCPqZ7wBriiTIZBVKLNe5d2jfDlbMmZlTGspgBo1r384jn1aUIKRqXDbv094WYRMmyCrxE8qi4a5HnCX6T4ljRuCDL1PkpmpyqAcg3FoQUvhqBSwYWZukapOJRMOVBfaCsTwUIp1LlgpUATckgnvDsbsxJA45uKro2PeKcBppcubMyh+cm927DoO0OcblSZyZecDMhYWkjXl5vUMLiI8FKZSABqbqVuSdSf1aE/FlamWtU1KmPhKlgbZ1kMr0AMX9CfEN9rs/eIzBnNDngfaUGtUibOWsOFLW7s/Ya9oHx7BjIAmJchRFmvfsN4Y4aZaWSApR6vqe1ojxetUmdkJcJV9IuM5uzvOvGBkVUUVtFX9jzVf3iVS09SPYEbP3iIYblzHl5QCxe7w1RXlC86+fNmKgd3cX9b+kQyKLxgolYQgM5Op6AR4MDxGPpgd+TFmGrBU50FyB9IeSK8u2VGUhmKEkNpvd4gqOGkSgFyppVmS+VTAkdQ3kdYWSsRAtqYhwerwwsDe6xhclDmT4jSolTleGXS7Asz922gmmxQoSoD71jEdNSoUQZpPYJ79YIxXA0gJVJUrw1WdfUM7eTj3iSL3uMHUmyjY/nw9YnlYgMyr7mCJK0zAtSiyZaXLaubAepMWSi4Nkrl/HzNs30irYthCqdM1BZiUkEbi/tcaQ7Eil7mPr8uZMJW9jsfS5D9mpko5lZls/3twCAGYa2LwDUUYIzyzyhnuTlPmQNWLeUQJSDqSImXXkSfCT8JVmUdyQGD9hf3MaXUpG4nLlSDtOqSgmTipRe11KPfqT1hjTUUgjIMy5irJCXZ/x8oT09QQCnMQDre2/9YY4LjAp1lQAUdA+3cd4PGyjkSGutoJUYblUUqUEkagguPlGQRVYuFrKiLkvG4kpjv8AVIDGtxLDhGMimLKKgo6lQKSOwf6/lBOOS5axLWjMATzZHZmdzq3yjUqfKqZaPGAUQ7FyCLtsQ5LP6iJ8OqlSyUSUrMpAdykkgl3SogXb6RoqgrpNV2maxo2OZJNxrxQlGYBTjKT03Fr6RPNn1CJalApmCW+bIoEhtSU6/owioeHgT9pTPShOYlKSkk3JYC+3XrDSjQUzFS3AK0EZx8ISmxOxdyOWxcjq8LbCMm7CjBIA4h1DiAmy0qmBBKg6QpALDa9iH1tEacUQsKBQqWpBObw5hGjizgjbTyhFNlKlEq5pgQz8oTZVgwCiDezO4jmXSrlziqoQwW6kpzA3fRTHboYA6fGaFQunmWWgxSUSGmFRNucJfycM/kYGn8H1OI1MwumWlASMy3YuHZLC9i/Z/SAa2hlzFyRLCULVOQkZA3KfidugBNukXnBsdT486U7ZV/JgH8rGMjX9WmWxvHaZAz/KFSMIq5EsAhExIH3FF7diA/peKvWKqaialEvKoJchAzBRPUkhg34x6VJxBIBdjFdoMRlSZ05SQAZswFR6lgPZ3PmTHPHJhBLOtk/Hb+JqKuQUFMjw3DquT8csZTflUCR6flBwxxLEEtsRv7Q8RXcpe9o8q4yxjJWLCLWS5bduup2gMenTNkADECr2k5MzIt1JKeuH29a1EgF8qToHI+bfUx6TJwgLRzEAs4s7R5XhVcZ01CVaFWp0sCW9Y9RpcQ0h2dcWnyBCbBEhMj5l6qqpWsK4fmUdTNMxilaiqWoacxLi+hFrd4tkqrSpKgq4IZuvX5Qk43xJ6YhKmWVDKe7uf9r+8VLD8VqkJZhM9b/UQeLS5MrdeKunj6QM2pVdn5k66iZJSvMoFKSQMocsCQHci7RWscqFrpPGzBaTO1D6AMxBuCC9vrYwZVY9KQFS1ylpVd0lahc30UH+cSUVdKrMPnUyUpQsEmWHYEjnuTodbmNHT6H3Nl6v0uANaWYFARRBiTCsaQBsA0KcexYTJwKNBbziSl4RqgXMhRHVJSoe6SRDFXDk9aCgU6yodUt8y0B7kYnszp11J1WLqDAEesTJqSoWBg/DqwZMp0e48oKwyhEsFE1JQoWIUGPzg5WCyAklzp1hLFSemaGPIykMTe04TiAUhsrqSBlbVxZvLc+XeKfUoUiZzpKS+hi18LzZaUOeZTbx1xfMRNMt2KjcsemkMxtRIMVqFOdQV27+lxLR1wHe3WC6/FiZaUaAGw82J+kT0NChZCShIB30aF+LYElE8pSsqTsYgKpNyy5zY1Cjcn6R/wAO4yJTE3a7RvFkfaZc9duWWpQ7Zcp/GK1iNDMlICgTlMWnApQRTGWbk0c6Yf8AOD/6xY02HxdV7eUw/bOqKoUrc1v6Dfb9p5wVGO5MsbxkimKnI0FyYOpaVH31EPo3y+caCITMC5DPpElJUksR90n6WgaRLfXSJsQpzLUUl7Fi+xgZK482x4nhHMk0uUZkrfdj/wDk/WNQrM4dBGQfvPQftI6fUz0GTLl09SSJImeIB4aAnOkZfiZIsTdJ0+sSzKwipT4HICFeIgnKlJNnY3Dvp284iw/EWIdcyWMzA7kF2AcaaOe0BYrjUwTiZgF2GcgPlH3X3Ykxq2FFzM6Sx38oXXU0paB4IVmc5lZt3B0JygO5DDz6w5wqbLnyVGXJleGLOpgczC2YnMVGxsdxpFfwyiQ6lKZUtX3MzbXsNHL2f0gvAaRBSoJmFKCtWRDEt5knr56RK3chqqaoa5I/crRlKSHCtc2tyOmoI7N1iA4ZOnAPLKpctZuFpSpR0DOXbqezPA1dSk1JzBRWAlKAkhl5QNN1P72aGCOImDqJN2I0bs3XtEdQrxTxBG6yfgihTMrVTEhQTJSUsokgTFOLPdwAfeNIwqZPql1MtRRLzZUlIcrSmznsTeHOBUC5dAspSfFnhawHu8wlKA/XIXft2ixYVgdRIkpJCHSkciS7MNBZjHOe0Mvho95b0ovIT5bRFVLnpmSkFXIssosym18ot8qTLVKyKAyto0RYbITPAmzJJIHwhSS3neJK2gRMy+ErIARmAuMvlsY5w0v6amrZOxi7DJNQvOCEpQFEIU5JWnZTAcrwoxvBkzJyZU5H8wPUDoR84uS5RSl0KzNqD+H5Qf4SCxUhBOxUATf6QSYwvhU0ZBbuRYiikoJfhZMoCW0AaK9No6oVOWWc0jKC7Bwb2fe31iycRUZSlKpIPxJCkp3CizjpdvftBcnDFFKbhBGqdfT9PBHF1kqVsjv/ALyFahdysYrgImpdRUlY3c29NI88qcQZZQ90kgg7EFjHslbRmbygsUkOT06RWeL+GZQkkqlJ6+IhIBD7uA4v1i9pMhxAg7rKefCuQ33lcpKKXUU6Z1SApElRAzFnDDlJ1yvfL5esZqlBzLlywjKtghIF8igkMB1YRvF5Il0MmlSoBSsq1k92VcdywhZW4UuQEqK3S4eNDPmI2E1fZHstM2Mvlv0/uC4cuZOmsZSgl+YhJbQ2cbnSLMOJ5staUFHhJFgMrcvUP2iP+0k2AsBo3eN4qtC5RKiSoDlJOg3jNfP7w7bTpNLoMWDaruMuJMRloQlQWSfvBxcfTv6xWV11NM+IWPVI+qCLQpppgUP3nN2iaroZS5bpSUKFrHc6W3+sXEzAbH+5U1PsnI/+pibt50T+cQmRS0oskyxrvMSfxGvURFUYEiYrkUtxuFJUn15R9YSJwGo1IDDUZg/s7wwp8RUGGydtPfu8HkyKOAInQ6LLZGVmA8jt+fKFqwYyg65mVOgJSWPqCW9QH2iBOFFayfHpx0uvT1T+MGTKxMqWCH50Fw4IJ1SouXCgpizQLIxeSu02Sm+q5fIr2HK/pBY0xsNxvFe0s+pwMDjexvtt2hgwczJfhzJ8gI3KVFRbdgw+ZjWFYxKXVzkPklTJKpEtR+6Gyg+rk+sZS8N554QqaRTKlmb4mhypZ0nprqPlsrxOpkXMmWlEtNkkl5i23u+X2/pdx4wooTn8+oy6s/6huvl+GK6vh+pkOFS1MLZkh0lzYgixv6h7tGS8HXlUpbpABvq5G2vKT3gjE5y5UpJAWkTGWk5lZSl3Yg2LEa9oWyK8pJUiYpKjqAT6v1ghSmjIUGt+YdiGGFcszc7qLHK3vcGxG4hAmWSWEW6ZxchMrLLlDOUKQVqdVlhlZQTlS/YPFdpKopdkhzuz/WCydBI3ngCORO5VHYcij5CNwfKx6pSAASw05QfwjcGAvr+0jf8ADHFbTyxVDnUtARmyE3d/hcNbfb8YNn0kmqkqBlplrR8Kkndgezja7wqlYT4qUzELCZhAPZunX1grDM4UpE0uhJylizkhyAwDBrPF5dyQRsZntwKO4inDzNqCUpIGyisgJS+l9dj84PTUrp0gLY5dFI5gSSfIuT9Yysw1ppFLKV4bZlJJ+HbUnQ7QLVzZp/dplLKkkKICSWDvs9nGsLFqLPMM03HEbJrVo/ezkFIUc6QQC2VtGuCwGve0awifLqqgSxLS89eZROw1UT3yj3iKhqptSFyso5RfNa/QlVhv31hn+zuilqqlqKAkISEgoVY5nff4mHpmPaBz5fdp1doKpdjv+VLTMrSmYhkkglSrAlkpZKdOpzH3iyYTjImPuE/WGlFPCQAkBI6CAeIkWBlJBmEjRg/V+w1c9I43WZy9uvoKmnpsQQBD+8MXiQAcm0QUNRLJLJDq5j9IRYjhtSZZIyE7pCi/uQ0AcPcSgJ8OY0uYksQq3k3eM3ryAhm4HzMvDGCpqWjF5WQeIiw3Gzb+2vvAlPioCSpRAA3J6sPrA2NcSIRLY8xUcoYOATa50A84CwnC0EBDnK2j9A4+YgXAbKGTg/hqSuyeKWipxYAO4fQR3TYg+sefqwepFQcqlLSNJinIY7Wt7NDeuVUS5ClIylQD7wfvsoyXdyGwrVCP6nEB4rA/dv7mAeIMWBQJViZjIb/EWikYJUVSwZjZs18yixPlbSOsMVOXXJM4AIlpUt3taw+Zi9pkc5CvmYjOoRfgIn4or0Gvm7iXlSAdPhB+pgvD5oqEKM08hIAbUkXLdB37xWcTwufPnzZqAOdaiNXZ7aDo0OuHJw8Dw12WgqceZJ/L2i9q/D4gZ03sxnTCqOhG3MlxTCfDQZkgryp1Cr+x/WkDYYgTkZpyyJejA3PfrEuJY60lUsb6327+sKqKrBQASw1iuu69VTY2D9JMOrKCWQVU4Xyh1JN7DfrCdNdzAP3hjTYqZYWBbOMpPY6++kcSZUlQGZDN95NiSephlryZ51ckDGRGGCVQQvMRmGUhvMQprKGYucvw0uLb7sHh/h1FILgZ3ykuVWsH6Qrp52RZvbvAKxXftHZca5Njsdv5qLFUEzNkWCgnrHFdhSpIzZ0qHaxh/XVRnDKiWSpN3GvrsIR41Q1CQ65agNH1+kWsOQ3tMTXaXEU6mskDn/baPcdqjLopbvzJlo9PiV7sBFNmTHLqN/oP+BFw49pimkpz1U3+0e3lFGkS1TVpQNSQB+to1SanF4eDXmYyxvHFT0pSbBIYAaCzW6Qkh9R01OCUzVKWbgZNCdr6s/aIq/AlyVHxE5BYsTcg9Doru2m8EyMdzCsDYRODEgnZVOglgXDj6hzDATEMwERIlIzZSACW5nPL1sNbRBTpHM9dweZXKJJO8ZBhEkfdJ7xkF0n/AKpNR9OQJKFIlZkrQpmVzZj2DO56CJ+HlpllQnoUZilEkKswYbbHW/lFkkcYonKAWkLUDYakHsC4HoImnppioLm0xckByMwc2AIQU9d4srn36gv9TLLEggiI8Iko8dcxMxQQbBxqXIYEm4AA2jmqxObTzSkzHSoleZmcWDFtMtveG9ZgNKkjwzNlmxCMxAA7BaVK3/i3gfEeHUzpfL8egUrmKX1+C4/07Qf/AOlargwdi2/ET4xivhzBNSl1KTzlOjhgCbakFn7CHVKFU9BInpAzqJnL2dK7AeZTl9ol4b4MnBOSatCZaviZSszbslSA5PU2HdmLjjOmCqZEuWHQJqJKslwhKA5B6XYeo6xV1eRHQrdirhAkMAvnzJsJ4yE1Ly5c1RGrJt5ZiyfnHOF8RLnT5gmJMtSQGQrVi9++2kOuGqeXLQlKWAAsBC7j/BM8+mVJX4SwopUoB3SQ5Db8wHvHGZEVrN0Pt+fCb+MjjvH1HVX7MzQirMKlqqzMYEhIHre/m0G1uBTkSHlTXWB94Bj7afOKbwnjC5tQZZJKlcxUdmsfwDQvEG6aPaMA5ZTL39ml5DnbK2kIOF5p8eYCXRLIy93f6C3qIs1Vh0syzmKiNLE6+kVukwMy6kCUs5Vl15r5WBuPox6xLtfA4nkqjcv1JNAtAeOUo+FI+MFgPn9YlkSQAMpJIG8KKjiQeOpBBBl8txuQFOOxBDGPO3SviHz52i0FnaJ1cP1EmTdKVMPhSov9APnFYxarCaSfOSTzKTKY/Ekk8yT+e9tNI9AxXidCZShuRHn3HIP9mIYXXNE0tvY/hl9o09Eqlj0HtEu5DKW8xFmD1CitIJASqzlm/pAHFSwhYVJJF2fQkX1HWF1CZqkjKhTbbe0L6+pmKWElJDbGHLjYvvO11GrUafvvQFD15kk0KXqSYLosAmEgZ0odmCu8QU8spIKiL/0hpRTBmClF7+8Gz9AqonDp1yt1Nd/E3IazCFpso6dN4io57WPrFl4jxpCpTgAFKRp2YfOKVToM1ebNlG56wCgODvtGO5xZFoeI9r3qPVVhckFn6dIi+wTVkZAGI3N/Zt40KMKDIUoq6N/WOaGqUlWt4Dp6d+ZcZi9KdowpvFkkBdnvmd39Ynr8Z5FJNybAnYvqO8d4lXBVOXuoAkF/Ye8VzAwqfVoQoWBJI/wgn2tBYUORrU7SjrNWulTxD4R7+0SvGWnlM7AqbZ7AW8nilLqVBTsAew9ItHEsrx6o3A8JIQ5ch2fQX8vKEE7MzKtrsPwu0bpUkThMRoev9wQVNwUgBmbz89Xg6v4gmTZQRMOZi4J1Gg9dPOI0YeFlIQrYZibAEk2HX/mGUzhdHhqyrJWL7Nb1fpEKj79MY1bEyu+NHCluYlFMc2WGU2qlyyAiWkkAOVEkEtcgDZ+sLAvk1Jo9osBV0+UZFjlcTTmDFKR/CE2HzjIZ0J/1fSRT+UZY3SKlVCU0x8WxDJYkHlKgoix1Be3xREuqrEzkpWlacrsjTUNmGxbR3gjFpv2aalSDl8UDMBsU7A/wl3hbxFjnirQXJypuAXGuvn+Qi+R0iye8oqboAduZZJteibLKFpaeBlS75nLN8xqe8KEVs6Wsy1AoUkEjMDdv4W19IKokCYErVMUhZTlGUhtSbhn1OxEKqmpnTs0lKcy0kXGoY6v0I94jLiUnqbn7xa0dvwSzcEcTzJlR4Ux8oSom9kpa5vozg+bRP+zWcsSaiqmTFFC1lkPZRsVKL9yB6HWK9w9TrkUlbOUlXirApkD7xVMsWGu49ofTUpppdLRKVZiqbfVRYkeWYn0TGazLjBc9hJyJfgTuftzLHheKz5rqlyAtAPxIGXTZzyq9Ikr6oqabNkzkhO5CmHd2b3ENMKxEZQEsEgAADRukPqWfmDW094wm1uPI1BAfkPvL66N0W+s/vKhI4r8ceFKdRVsm5HcgsG7vCyh4NnUi/FSXsXBABLlzooxYqDB5dHOm+GABNIUP5R/COwU58iOkOPHJIYjK2m/67ws58D2FT7/3HJjyqN3P0/qVZfExCdD+vKIcBxpEyYsEstgz/wAO7erfKJBwwmZVTSZihLsQhGoJF7l2D3AHWAsa4XUibL8KYSlSgOcXS+pSQ1wNvnAHBp3XqDn5zy5Mqmio+UudNXMC0JkmVNrVLUM2WWlDH4XBWfUh27NDWkw+SlIQyj3Uokn5wgx6kk0iwQMoW7EOBZn0s9xtvCsOE5h0o4sdjx5ycmb3VsQflFP7SMNBSlVPyqJAUkaMSztsRqez9IVcbYmErlSAHT4YL+SlJ+gifEpnihXhLGf+ZX4MP1rAy69C0ol1UpK5gDJZ812+BQuQdWv5RuYtO2LEQas+XEr4dUjZlZhYXt3MTorFFNipzZKU20Dkns0AYlPSuWCQy06lzzbuX3+touCMHpwQSicgg6FQ8rgh2aFNfwXLWCJVTl7TUH/yT+ULGJr5nVN7awOpAvjy7/KVFU0Ea3gnC1qmqyp21PSDlfs9qfuKkzR/JMD+ywkxHKwmfSn95IWAdwHHulxBZMdLxcTpder5RbUO8dS8JlKQcxKi1hs+0IJskSllGnbp1h1T46lKgoXa7Hr5ecIlVKZk51Bz18y5iuu4qb+ZlsEVZqj/ABCJczKUlJLi79+0CqWpU1ktpfzh+cLQqVmFnJAI8h8ormGz/DUX1CiDHgDRis56SqXyefh2jn+zXSTMURtfRz+Mc8FUCjVqIL5EsD/iIH0zRqsxUKQ3dx7EQ/8A2XUn95NI+JaUA/4QVH6iLGlu5je3WUYr7yh4nOP2ibmN86nbzMAzJkEY6XqZzf8AcV/5GACDF4k8TnUPhEZKq1qCUpsEpYJFvMlmdy946pakpUCpZCQRmCSxKXuOlw4hYJhjI8GIhkgyeunhcwqSMoOgGg7B9hp6RiAkgkqv06xzTyMxvYDUw7paWXOyykSxnOmuY2fq2x6QSr1G54AgXFsuaAGcRkc12GKlzFILgpLXF4yPeIbQtzLrhtfJmylS2SF5QApQBVmGpfuYgwnHJEkLC5MorKjnJQFF9LPYC3zMQqrJMmoPhITmWANLAvdhsTbSN45JWseIEJUUhjpm76agNbcOY1i23VtMmhdb0ZFNwtcycpUhHhoIBCTbUB8oN20ba/QRNR4rMTNCVnKlLgpYBuxe7994WYbjliFlntfTy8tvWOMWw+ZZYSvKWSC2uwf0tdnbvCi4VepYfTZ6Wnp3B2HSpkmWpd0mYZ4D6qBIS/YWP+Ud4uR4fkEKmIloEw6khyexJcgeUVXDuFKpM2T4RSmSiSmWrOTci7pCQS/csIc4rXzaZLEZncAiwfv0/GOQ1urcZm7r6ecv6fCCgI5lbxTEFSDmRLJzEAoQLvo6Rue0N6fGFoRmXLmC26SDD3CaVEsJJZUwi6vPVughnVMpBDBTjQxmHArgsDvL/vapalWwzEEVK/EXfLZI6XufP8oYT5yATysGuQT+bRV6dC5dUuVKSVOXYbDudBDqtkTiAjwlZlaMQ3qXt6xXBZRsv58YbKOrmZwvNDzVHmVnIfsAGbpYiLEhCSgjW7sYqsnAZ9NzpQ+YusIVmva4B/CDKvF1S0AlCg9naw8+kSzFPCR2gsAxtTCRUIUoEgZkuHgTF6KVWKSlZLIJJylrkAM/l+ERq4UE6SUibOlFX3pRuH87RBLwOZRpCQTMTpmALv3F/dzD097jAeKdUexEfGHBsqVK8SnUpExNxzkhXa7t5wHw/VgUq6uYAVS5TAtcFSlJJHQlhHHG+JT0oJVKmBHUi3r09YAny/CwQPrNWk+jlY/XeN/R5HZW6uJnZ8Kgr8ZzhGICYDMWApSlHXYD8YfypaZiSzJIGot6Wih4FiCQhiR3eHEqreyVMnc7RXyOwc3O70OPE2nVFrget+chnYrPl1BlFSVgXClAGx694d0lalQzLmt/KJaifMZVge8Iq7ClZgtJUXYF2HteNnEVSyEJ5Wudi/f0gznbYCeX2TpqbqWrP09Nj/cejG6bPldQUbDxJIY9gU5/m3eJVyqQl1SZQOr5Miu90P7vEVQUTqUTkn94lyobbX84r07GiEEHU6fnDBnPEpf8Fwi2DsKPnx/f0jyfIpClkzlISbjKfEHtr84UVXBpnB6ebLWsagugn0UPxhVT15DZAAzkkAPr/WLDhtWZoK1zCFIAKNPif6d4YOkmwN/z84hjT5Di6TlJ+O/8X/7StzODcQzZfs6z3SxT/qBb5x6BhlSiim0dCVJCsi1TCP8AuKFg+zkr9hCJPGKkKIUEH0b5pZ4Hq6CVW5p1MCipSyijM4VtZzbt7Nd4tYyvInI6oZSxTN2sfPiU6sQpM6YFAhedTg6gudY4yvHq1VQCQhKapSZ0wBmMuWQB0ClpUo/IQvOJUidaeSQNskr/ANIZK66oDap5rVSAkhiC4Bts+3pHLRfq3E8PU/8A0iXPQAe2Upir1NLKWqyUygTYBSjv1US/pBBOriOTL1doukaMNzB+E1okTkzDfK7t3Del94gRhZJISoAjTMWB7g2+cTo4XqFaAH/MIAWp9Y/3qgUZJUYnLWoqVcnXX84yOTwlUj/4n750f+0ZDvfv5CL6sfn9ZPVzEAZ0h1pJGc6nYk+kTSMbyJSkEhyNBs9yXHs28H1tVIXJIKEJVqyU3cba6docUWJeFKKp0hABSxACCw/Abxo9Bs0ZQZxW4gsrEUEhBlSjKINsujde51ezbQJwtUmZXpRdUqWorIP8KdH68zCIMNRJWlRUtYSSrKEslkuWDkFy0NMDw8U1JUz0qzeI6JajY5U6m2+YtbdIitqy3uzXcGShVTvPZKfEhYk2hDx3iYEg6OSG93+jxW/2fYlPq8wmEBCGzL3JOwHVrk9x1i/VvD9NNQEzJYWOpdwfPUGOIfFlvpcgAHzmyjIpDSnYNxYmYkJvnAYga26docSKuctWUJN9yeVPc7+n01hPT4LLopi5aCSCcwJ1Y7E7tDvB6oEK6v8AlFBsadexNS0zDkCHUWFiW6goqXdydybkwFMx5l316Q4p5wEVXjWmGeVkstaiC3QB39Pxh+SygVTQikpm3j/CsWUsErGW5YdtnvCnibEgJSgbX+Wsd4fTZUMVFX67RmPcHGqSlKFZQ7HM7EdLXtt5kdIHHjyPtx8PKF4Fa4bQYm6QQbNBE7EnS+wgbDeFfASEiYokdQG/XrCfiCRPJ8MFKN8zfEOzad4MLnXYmKJQnaQ4/iwWkp1cM3naK3xvKyUUiQLHKLQAPtH22VIWls6nzapKRdTd269RAvG+KZ6+YAbSwlA7Wc/Mn2jd03WqFn7xeHAmbULjJ25iFWBBKXzXh9wbKC1AKNkBz5v/AMwjm1FtYKwacqSSsmy7NuIHKSymddixpicDEO1GXnEcRz/3fIEhgPzfWKtxBNQpilWYgOos130HZvm/VoImYolSWeA8XCSf3aSARcNYH9dYroWYby+aRenzv885DTVq/CUhAcqDem/yhPOUVHKxcQ4oZDqHQFyew69P6x3iGXNnAAcw5SF3icmBso527xDIUpB5oPk1ebSCRJSshwA36/T6QBLUAsjoYJqbeIxo+nIW9o6GBomos5WA5IOnppDH9nOFFNRMUSeXKgNpzuX9k/OF1Bihl5m0UG/GLD+z6bmXNX/Mkf6UqPlqRDtMxLATN9vYcS6c5AADfPnfNzjjasQJiszqUSWAO0UStzG6U29frGq7G1TJq1q1UonyD6RrD8R53UygHLHQs5FujgWjSIWvWcjg0wQC+ZHJpJruEEkdAT9IFUDmYu73fV/19YaSuJ5oNuum0c4vRskTD/8AIMzdHuPlDCi14DceLGxkNdWjIhIuEA/NohoxMIcEgdv6RzR0IWnOtTJdmGux/GC6miYZ5WYy0slyXZR2LaesRRbxGeocSP7XOFhMV7/1jI7lqlEOokHcNGR7pH4YXQk6nU4TMBJ5SLF3bz6dIOnY8Ujw2StJOp6flt7xYMDp1SpYlqlKSWcgoNyz3LOb99oQ0ctBqJiTLBWpTBISf9qblzrF+un9J5md1BrscRtLmqqkokpV8RAypDDzYbAXfZoYcWVaJdJ4Er4EESQepQefz5gQTuRAsqUrD6epnlBlzZxEuUizgXJV/LuW6hNtIIpsNlrqaWlmXRJlhSx/Epiog9ip3ihqs4ILHtIRLYAcXGf7K/GMmY0peUzCpK8rJLhIsTq2XaPQf7TEtJznK2r7e8FUdYkABIASAAALAAQs46wkVFHMa0xCfEQe6eZj1BZm7vtHK5x71i6N8ZsIQKUiAr4bTUTDOXNWCQAlCWAAudwSSXitcQLnYdNSR+8lrLObd2PQ9D5w1wzGpivDKSMpHMN9rfX5RPxmpM+lMsqCVKKcpYm4IP3QToDtFPGoNdQjw5D0dxIcF4hXP+FDdSS/4XhhU4IiaoTFlRmMwLkMNWA017Qj4WpDJR4bpUoEmxuX/lICvlDOoxUy1MogD5wlx0NtxGd/DBsNqCmpVKUXyjMO4dh+u0WunqydY83p5FRU1Zn04JQkZczcqtSQDofN9od02MTJS8k5BSYLqbFUl0DS71tRlQ+4DxROKOJE50pBDh83Z2aLJQVgqU8ozouCdi1m73hJxLhVOEKTMkIlu7LSkJPmCPxi2rF/QH+JVoKd5WKfG+crDEpGUdirf/SD6tC9dQgrJKAcxJPUk7nSF2ONTSJaEnM6ior0J1v8x/piCTiAKQd40nR8YC3YnR+wjpypavEft2k3EGD5dRkWGJGxFj9IAziGVRVzKpWhUWA5R6RxiODmUkZ0FL73/wCIGxxNll36hVkb/ESPAaNM2ehKtCoD3LQ5qavx1FUsEHOSGsGOicvYbh4R4HN8OaVP8KFqHnkUB/uKYKocQYMPlEMemIxjqaxsR/Zv+ITi0kJX8QTmDq2DwjrKpSgAhCihJcrYsf6RLiNUJqgNgXPpD/B6hJQoBF0h9bn3/VolebMbkJdSA2wr5/8AyVuiKllke8H03Ay1qKjNAJu2n4n6REVstQRa50gygrRLWFKdQB0fX+kSH6eIB065VHXuRv3/ALH1geI4CtAICgSOv5w04Yqvs9BMX98iYq/WyB9PnAHEfEOYPoVO7QXjCSjDU6sUSwfMnMfnF3S+c5r26VtU79x2iJM2UCEqQkjcgEa9Dt+tYV4hRFHMAQDoWsfL+kcBYsSS51iaqxRSkBBLpTp+tI0CwYUZiVXEDRUWvr1juqrSoAdLe0bkYXMWMyUKI6hJMEVWC5XAW6gkKylJFuxBIt0LaGACsRtJLdoKlPKPMxaaetQjDAgliuYpTDW2UC3kDfzioy55S4jozn107QWPJ0G4Lr1ippcy8ZHJlxqFXCqev0eJKyhYlJSegISr5N7EwYOLkKOWYpaFDUFX4/8APyikSsUVI/vApB1IWCH8joTBxwyXVgTFrUgtYJbzv1/V40G0ylf9PmZBWj4uJN+0JKpshEyUrNLQrmG6SqwNrEPZ+pHWBaeo+0KlzkqUielICmGYKKd2FweusNcH4cXOw1coKAM6Y5Wp2CJaksfkotv6PAUrhSllFvtM1X+FKQPR3jPddircR6EAbHcXLLhXFLHKvlUNR+rj1hziHEqVSyhJcqDeQP8ASJcI4MkJlgTs086/vS+UdA2kd4nwJKKM1OpchtgcyD2KVuPaOe9zpw56Ca/cf7TR6spAuvtPP59cqUtpR121vHovD4SlAKjmW11Eb9ugiuYNwYiarxJiiUgkOlORRILHQtYggum8WKvwMoSFSph5RfOxfudAD8vLcGRFbpUgn88405OpbYETri2nlzKZRNlpGZJFiCOh2fQ+cIqSglzEplzj4qd89/boPKF2O0k+aQg1KUAEHKUKBLXuX08h7wKaepCk+EqWsjYFTn/bBnTZeQPrIXMtVc9NoqxIASkAJFgBoB+ELeNZyUyUrs4WlLn+Yt+vKK7Q1a5c3mc8vNlIUgK6C+2hLXL66wt46r6ieES5ciYZSSFFQDudrByAO/aAx4szqUdYQZOsEGXjD6wISAmwHSAuMiJ1LMSNWBT5gj66esUei4lXKQ0+XMDWcoU3ra0alcSGpWJaAQlLqOrnKHA66tA6fDqOoIw2uTkZB4hzBMewH7TNAC2RLTl7k7m/eEVZw8ZRyhb7fpodYdWmZLBBAOpf9dXiLGKlISkguWuO4P6MXnzuzfOdVpNHhxYQB5cx1RASJaZcsAWuvck7v+tTEkykKlKSsHJ98EANbVhpf9XhXJxUKlum7/KI63H5ixlJLnYn6xTUsf1XtNJTY8FCVmatlKRsbHyCgfqBFq4WmozgZQ0IVcLTG8RKsx3BDRvC64y1MbF79RF1/wBO0q4uoMwcUT+dp6NinD0ioUpJACgLLT8TlyPRtjHm6a1UiYoBTKSSlx2cGLpTYvlVnzFVtBfb2ePNccB8RSjYqUSfUvA6dQ20rZWy6ZS3I2k8yrdVt4lTNJ3AhPRzLtDaSw2eLLYwDUXptS2UForqwoqAJdz9Y9H41SkYfkSzlUsD/Lr6axXlUCZkyQ4YqUjlA0GZm9ReD/2iTiJcobKUv/aw/XnFzCefSc57TwnHnUE87ypU1HLAeYo+n60jqvpJZTmlfdDqF7BwH8nID9xA7E7KPYRqXXKQhaBYTAAp+gLt739BFrqXpqpVI8pJLqlKSkBZGV2ubXJgqdVBUjmKjOzF1ElynlYel4SBUdGZAK5AqSd5pdzGiGiaQYYSqcTQRYFKXGg0d/M6R5U6pBioLjIyZLIJB2jIXJuejcV0xEnww0xyACkH4hdgNT5xXFVs2VKyFCkq0cjfp+usWTG6edTGWpWUyxqUl2UbXtozjz6WgHD5wqa6SgXSFAqFmZPOSfQN6xsZDVsD6TMTiiNuZeq1IpKBMvdKEpd9wL/7yT6xQ6ejnzQVJSWO+kXLjeo5Jcsmylh/K5MbkVoyBCBZtB/SOb1WcKxsyzpsfULlppMQAlJJL3A82A/ODlqnKl8qNrAkCK7wgARMKwSELCkg7Ehjb/T7xZV4oBvHPjEP1MxAI7fzNM2NgJWaHGSklEwZFp1SdodIrBOlqljmzAgt0II9NYmNJIVM8VctJWQGKrsNtbP3hhOKUoKgAlhqA1gCYWuHotg0NmBoVFtNgSEICAOUDRRzf+TxRuKJs2mm+FmLLukJSAVAlmIQBmL2j0ehqX1NjAFdMlqqJaiAVy0qyk6jOwPvl+vWLaajppj3iDiDGpS6XhusUnN4RG7KIB9jp5GAZtXMlkhQUkixBJBEeqyKx4pn7U6B5SZ0sOtKgktukv8AQt7mLmPUb8/xENhvYSsDiZYNlE9lX+sLeKpYkiRXSf3ZWsoWkaEsp/dj8ukJk1KnZYKT3BH1i6zqhMrD5MxSQpYP7tJFs6iQ7dkkl41MBLEgmV3ToI6RZO1ecrMyrkzOchUpRuSkcpPUghn8mgefhXij91UIPZYIPuHEOEAKDzJkzNrykACFdfImSlpExCVBYzJJSHIOhcX2gFXE77TffBr9NgsttXF8fuO3pF5wKpli0tSh1lnMP9pJgehqGN7KfQw5+2AaPLI3SSPq4iVeKZx+8UmZ0MxAJ99YZk0hqVdP7WfGwJHH56wjC8UCFAq5gDcdYQ41NQupdNgdWg9UySQRkbvLmEfJYIgeVgEuaf3Kp2b+ZKVfN0xVGBse7cTab2omqIXGhJ2+n5zHmG4mEhCQANATteFPEFMiZMIBsFWI3EGK4VqZSXUUt5n8AW/rA0vh+oWeUIU2yZiX9lEGFKrdpoZdZpwOjJtfY8fvFczBUpDoLnsXiKTO23ixSMOnyMxmSpibFiEkh/NP5xUsTqlFXMpXqT+MWOjq5lDLnx4R14qr07yycOHNVAk8stKlqPRg34/KOOKMa8RUiw/uisON5pKt+zR1hNMafDp09ThU0ZEA7jR/Ukn/ACwmx9BBlFreEgA+SQD84tY16F2nN59SdRn94/wkCcTWC4LN0hgjCzUSZk4MMjWFn8h6QiFR194IkYmtCSlKiEnUdYsjIDs/EWQf+XmB/ZzftEZEF09QxiadTEygQkMCQ41fv5iF9FixPQSRMaJUVBBJG8CpfSGNLTS25zf5frePICeJ66gC5jmMhyjBCQ4ST5RkH7lpHWJcMU5qTmvdOt/vQxwelQmrlFKUpPhzNABsnpGRkaOf9LfKZAPh/ePZVOmZXygtKVgAllAEONDfeLvRywCWAF9hG4yOS1H65qYP0Cc4okZXa7G/+UxUqtUajIxdXyZoYOI4I5R6RJi5/wClmf4D9IyMhQ/SfhGdx8YNhav3Y8orFLNJrqpySykAOdBkT+fzjIyBT/Efh/Ihj9RlrpjYQXr7xkZDcX+SIfiBcWSUqpl5kg8p1D7RSOIR/wBJR+n/ANaoyMjo9Nw/wlXF/nxf90QDQeUScYrPiS7myA3aMjIjScH4r953PtH/AB/+L/aJJc0lNyT6+URTByfrpGRkb55M+dkUi16wBRi68Ij92+8ajIytZwJ0vsP9T/AfeWlauT0b5xSK9ASosANdLdYyMhWl5b5QfbXCfEzeC18wLIExYHZR/OLhgk9Uwc6iv/ESenWMjIuLOY1GwuVHj+cpWQEkjOLEuNIq6T+MZGRPeXNH/iMgqkBxbaBZ8ZGR5uYRmpGsHy5hyKDltWe2hjIyGYpBi1OsESjpGRkLWTLth0lJlIJSDyjbtGRkZGoOJQbkz//Z"/>
          <p:cNvSpPr>
            <a:spLocks noChangeAspect="1" noChangeArrowheads="1"/>
          </p:cNvSpPr>
          <p:nvPr/>
        </p:nvSpPr>
        <p:spPr bwMode="auto">
          <a:xfrm>
            <a:off x="134938" y="-744538"/>
            <a:ext cx="20288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8" name="AutoShape 8" descr="data:image/jpg;base64,/9j/4AAQSkZJRgABAQAAAQABAAD/2wCEAAkGBhQSERQUExQWFRUWFxcaGBcYFxoYGhccHxoYGhgYFxgXHSYeFxwkGhcdHy8iIycpLCwsGh4xNTAqNSYsLCkBCQoKDgwOGg8PGi0lHyQsLCwsLCksLCwsNCwqLCwsLCwsLCwsLCwsLCwsLCwsLCwsLCwsLCwpLCwsLCwsLCwsLP/AABEIAMIBAwMBIgACEQEDEQH/xAAcAAACAgMBAQAAAAAAAAAAAAAFBgMEAAIHAQj/xAA/EAABAgQEBAMGBAQFBAMAAAABAhEAAyExBAUSQQZRYXEigZETMqGxwfAHQlLRFCNi4RUzcrLxJEOCkhaiwv/EABoBAAMBAQEBAAAAAAAAAAAAAAIDBAUBAAb/xAAvEQACAgEEAQMCBAYDAAAAAAABAgARAwQSITFBEyJRMmEFM3GRFCNCgbHwUqHR/9oADAMBAAIRAxEAPwB+wssqUUIUoivvAMerGIMNJkrWpM2TJXpUzqlpNRYjULVMWZGO0IeWrWLaFhz9Iry8EZSwJgJSoalKAcIJLgVsLVj5rGxAsWJosAe4JzrByzMCpZRLBLECiehDBkuejVESZNNWjUhaT4GH+tKq02cEOKwxZzhpS0MSAVJOkgO/UDdgbDrAPJcJMCE+0SdJPgNwzsQ/I1oYJ1H6wka1lwyVTprgEIV4SaOSmqVDqwfyPKDOXYHQVE+8dNf/ABD9qxZwOEEvUE0q5H1ETtFK4AtHzJWyk8DqbCkRrMevEcxUGzXFgSriTQxzL8TcaqVhptQ8wplC731rbppS3XVHRcdighBUqwqR0IanWscN/FjNwubLkguqXqUvT7rzAgpbmrSA5FKgbGCx4gzC4ndeQD4iTrcxYk4klISTQO3Tct5xHhMsmTElQSdKQS5BagdhFWVMi6geBNJM1GMJxYCKKcmnQAU7Va/UxRViyCS5rdt+nWK5mgsz2q536UoLRGVQNSrf8RhyrNmWkqJNUuN/CwDEVBYNTbnDdjcSlSUKCtK0AgLSpnBqA5sKm1tRDl45tInNt+/rBSRmJ0kdB9+sd3bQRHAB6MvGe2sBilRTVi4YFgH3Opj26RXM8O9WBpWo5G3OKcycOfOsRidtCrMeKENYXGGgo1fPZjV2O46wscQl5x6AQUk4hiVHzfeBOKBWBQlS1luookAc6gweL6pFr2Hp1Kcsw1cP8GTp5BWDLQd1Cp/0pv5mneGLhTgVMnTMneObcJumX3/Ur4D4w7SpcQanXjrH+8RgxFRbQZlHCsiQ2lAUr9Sqn428mhhw8ptoilJEXMOmMTJlLcmWSxJRFTPssM2W0uXJXMBDe2BKW3qkageTQRliJQmErkZWsQTOf4j8PsQst/06EayTpMxykDwNqfSS5dLsKe9ADMsmxuG0pmezsWWHIVUGp0izWYfGOyoTWNcZl6JqDLmAKSoVB+Y5HrGli/EMg+oCoq6PJM4XJxU5a0AFIWFONLszGhcE3azUeHbBYvGYWWJf/TFavGQNZUHcso2FNI3N6QOzLhZWXzlTEnWJhaSoj3N1a9ioWHO/MRZy1JJclyS5JqSTuTGsNWEW07P/AFItY+414l+XicwXqMwyC7MkFYCS6Xo1QwVdy5FWpG+DXiQr+aJOhj7mvU+3vbNBXCI2+/S8R8Q5Wpcg6HHMi3UOLJMTnM+W7mMX5qbDHAUpSMhMlcRygAFslSRpUPFcUO/R49jm1504n8TtaMOBYRCJRCnFDbuOR6ViyI3QPWKVAaX2RFL/AAuYJ9yhKVakipSOiSmoBholsU1F9m3ifRHoTHceDYTzxCfLvq5q0RmJVmIY9k7oQFmq1RXnTQkEm0bziwhS4hzj/tyyNRBqTRIAdSldAKmJiSP1nnahKmd5trWyaiXpej6iVAJl33Jjlee5nh8NPmeEYjEaiVzFVTqdyzja0OOUY3+JWRLWr2cs6QrdZJda6WqTp3AA3gB+JPB4B/iZIYWWkbcj2i3T4dykn+84o2d9mJmM4pxEx3XpT+lIASByAgSI9Uho1isKB1CuTJmRumbFaPXjxWOXMRLaZkSpXSKKVxIJhhZSUpqfmWjOiSUd4pAxJMxDBhAFPEZ/EcWZLicVqLJ3oOsdG4a4TSmYmcsP7NCESx1A8a++olvOEnhPLPaTRMNkqGnqrb0d/SOxyJOkBIsAIi1+X0kCL5/xF4ycr7m8TEyokFImlynI6lvONJ4YkdPtoyfTOzcZTu5qeoMXJM23zgYhcWUTHETMsbDEpUWkp+MCcPOaC2CU9Gfl9iOKm41FvwLhHL8KCC9wfpaJpmEDUFPj8YiwczTMU/YdftoIGtrn7EbeHDjfDVC+pm5GYNcXs1y5M6WqWqyhfkdlDsaxzJOqVMUhVFIUQfL9/rHXp97ff1jm3H2B0YhMwWmJr3SwPqGjMT2OUM7mXelyfA46j3a/2YLpz95akkEOCK19YSsHjm5edhF9GYOANn5/LrF2N9hsTHfFE7OMmmzJ8xYlqIJuw7bxkdBlMwp84yHeq08HI4nTI2QYh9vGwmRTt2niW7rk+uIlzoiXNaKU7FgekcbITCAEvqngPFWdiwHJP3v8IAZzxMiW5JFBZ+nMQiZlxUueClBIDsP6ufcUaB3bmCidUWaEb844qC3RKU6vTdqOz0rSOa8W8RqLyZYUkK99ZBCplTRtkg7eseYDIpkxWrWQynUHHN4t8c4dHskzQUqqxUmvOhItFi6VSC/kQziCuADcu/h+ycO9HKz3sr+0HMTj0K/l+FWoEEO4bfVHIZOerCChKikXYFob8BjEDC4cKD6wkFf9SlM5O7E2d6Q3E3ppX3/zPNis2TPZnDuCSpCTLKtT1qrVUuxFjRvui7xFweJZ/lOLMFUBq2kE7+IcvjB/LM2TJngML7qZIKQalRqATt2gljc1M2UoTil9byyU0IDljquABu99maKEK5FhZMe2cqy/LJk5WmWkqO/TqYOf/Ap3s9TjVskfUk/KJcLM9kjwlnqwvfc+f3aC+W8QLSXXp0ukeI1Gp2o7sGvtTnClyY+mnGxlV3RMzPJZkhtYoXqO+/K4vzishMNue4rUFBQBc1JvTt5H0ingcmlLS4Ki1TUWexAHLf8A4hBzL3JU1KdmBsLhFTTpQLXOw6mNszyhUoBTggnT1BZ7Q4y8NLQ/s/Clpfd9J1HkagnbaBxlImoWkErUFBTdeaRuKkeQjnqc/ac9cu3HUn4VIQZCTcrST3JeOnSplHjlWXYaYJoWoaEyyFEqoKGw5kw/YLHggg7FoyPxEW4M1tMRREOpm1a+9K/dognzgSB8b778u0Uf4p4xM+sSh/bUp2c3LiZtS1HNokkTKwOE57UrE6UlgXeEtGQnKmP0gjhMQUtX7s8AMPNbfnBXDTXbp1hRFGxOnkUYz4VlaSNiSezN9IKJWGekKuFxJSXBI+/jBX25IBDh60p3bpGjg1QReuZnZcJuTTl7kXt0hP8AxFw74dC/0L+CgR8wIO5rnUrDyjMnLCEiz3PRIue0c24s/E2RPkmWiXMZSgQs6fylz4QXt1idMWXM9otzzbUXmCUTW/eLWFnaW9OkB8PmKV2NeRBeJRia1t9+kVHGyGmFSB6IjVKzBgA4jIX0YtxYnqCYyPbTJNs6hhOIAQGLs1iD8RBSRm6eYfv9I+Y05/ODeMhrMWb0ixL4wxSWadMDf1GLxhzDyI70/gz6Ln5sOYhXzziZKEkqWlIqKn5czHF5vEmJXUzplm99VvWDXDGDJHtB4pjliquluT79Y8NK7Gif2jlS/Mu5hiZ2IcypUxSdlaFBPcBnV5xQw86ZhydZUCBQKu7vQGwvtDtgsYoJqsqL3JNOgeB2a5Sqes+0L1BQQatbSksdKqmm7Rf/AAy4lBXuPxrtPMH5ZxAlYUPaJQszEKaYPAQHBBUmo50HOK2dZpKmShJChLUrxFT6peqxdgCigeyr3hYzbATZE0y1Jc0ZgfE7Mw51ZudIuJ4XUzzliWW90eI9ixAfpC9pEYSpNr3BOMw5lzFJN00fmNiOhFYbsnlFGCCXTqUvWy1JTpAALp138TOO8RYHDrSUumXPCWCVKQ600OkBr1G70gNPkhYExaSlaiq1i19QLkF+X94A7jQnuRxCWKws1aypelArUEKCt6M7xNnWRTdCDLmmfLUCqlGNy6HcC20Vp08rlyyagAAAM4H5melniXIsXMTMHs0lQNwN2dVE2dgTv5RQgF0fMa5JW/jxB+HmezDz3JeiLNQ+90tTrFRGLBJeg9Wq9IZePcI4CygoW9SAwUnmQT7wceUJKzSCdNp2yTduQ/eFMXNIFS6TYivTv6xplWOMpdD+3bq8DZWJIN/vr0gnl8jWwQAVeRHkDWEMoVTcg9GhthTG5iTLSEJYrcu4ZrMNxUFweUQ5bl6tYu4LlrBtn5xtiFKASgMAAdRahcl68tv+I3wRY1R7QhgCFlB7UT4h3r1hFiqEfj0WdvpWGZ0xPu357ufryiGRmzLoaGhfmIjmIUylIlKSQKOsKDuKhkJrV3LX8orz8tOlx4SCaXDvWu3xiZ8QPZmtptPnXtahuTmzKYmhgijHUhAGJUlRBcEH0grg80pU1ifJp65EuXmNf8XWLUnH0oYUl5sEhyWHWJMFnyFEaVAnl+z9YScDEWBAZ1BomN38TWL2ExzCFZGZ/e8SHMmsf7Qg452POHx4bo0EcLmwa9B9tHJsR+ICJdACs9KD1iAfiYdKwZJDgj3+jbphq6HMwsCTvnxDgmUOJuIJ+YT1G+l9KE2SkbDmeu8LKJrkPVjY72odwPRniTC4qbJBmIoFApJob8xcWvFL2p9Y+nx4xjQKJjMxZiY9ZFkyZsgrdQ0kuAxIIDih897gRk/DHSVAgpBAcff2YEcN54wVLUB4lDTXQEkhQv8AlvB/Jp6ThpiCR4lEAb9Ge7H0BEPyYkzJXnmStuW5SSstGR4lIbeMj52HUHcY8PjDTfB/lqdv6T+mF9ofuPcUlY077d73hUwWUEoExVtg21njR07FkFxuElhUHaoceHMclMlOxBYtv3+cUVYBKpKlJQkEFr1rsARUxVwOVzDMIAKEsoqJcICeZP5mdu/nFS2OZXs2nmH5mdhKiyhUu1/usX8NxWwYW+99vjA3KMJhzPEoIEx6a1k1LiwBAD7UJifjDIUykvLQyS9Ukhqbu4Pkzx6shUsDHO2MkIQZpk+P/icTMnGol+6CH8RcAjyBPnG+ZI9iSVDWpyQp3Z2G1g/q4hd4UzASppQosFgeodvUEiCGZ5kmbMYi1E3AJ2evOOkjZfmDhBLfaMfDmaBlApJSpDr0hQCmqAaaaXDtftCnnuOSJoKQkSzqSw6GrtQkgiu94u4Bf8qYkBSVKCQGTVRISKl6jelfFs8BcTgFLV7JIB0KW56lnvYABvWO2SBO5FAJlfD5gyW5Ox5PF3D4kOFJd3GkamDklgbABj/esAFEpMSSZ7GzgbG0LAInPVFcxkzviH28qYidVSUp9kP0q1I1M1PcCnfo0KpXE0/GFfIAbAN684rmDJJPMlJHiYTB7hrCGq2NfCnvS/nAECGrKENKPiYUpXxPtS1oTmPtqXaDGGybj4l1SqkM3Nq0FzS7XeLEiYGCi/iKqsD5EOPTZ3jWfNUgS2LOfaOalCvcVVnago3rFSViKciHNr+IGr0YGIyoE+kRrh/CSwoJHi1iWogMb+8lqj8pPO3WhTCZSuyVFKSmZodJDhJSDQ80kKZ6k32gDh8cAgadRmIKfZ1qNQrUHxeIggd+Zhlk50iZhVKWopnIKwgqKVAhZSlaWP5gNJZxQuKiGoqnuSZcjA8RJ4iy7watJSpBqDunz36d4Wv4ggUh4ziY8xVa2VqJKiz1L0YggAvQCFrPxh0lKZAJOkFRIuTsHgUPO2Sas7fePMF4wLASpQPiqHBAI5jmO0F+FcEJ032azp1LSl6eGrKNTpt3sIGYrFrmS0JUoqEsMAS7NRhyDCNMHmehExJSD7RSC7Bhp1OGZmOodPCI01pSPifOsSwN9w3iMcmXOmShNM1KCyVkMTzBe7Fw/TlA/GZqT4QaF3gZhlAzHJAFaqdrFvdc3jSbMBVSg7vEhwqcm6pWM7DHtuXswypcsoJSwWlKk1BJcbtbtG2FmUV7txRhq/PZXKta7pu0ZmGaGfp1HSEykpDuQyU0HckepG0R4KaghRmKOoadKeYJVrL8xRh/UeUV8XxJOa5jdjsvly0EGqZktJKWAqAXcixLBiKOHLUJQVjSSORIh3m8RSlKSoyjMBEtMxKizsVaihWxIIBJrSE5iqYyakqYedIZkINVAS+bnuFJejDv84O5djgAokkMWTquSXdTbM5qeYg6MqmYaUkhZl6lOFJU9CAfGEspVKgxJxLw17LAKnLnKmsUhD6SnxFjpNSAzmh2ibMxxHYfMIU4sQCeIZIoyi24ZoyF1OndQHRj9IyEfweOdoQpjJ03FTSJaVrPJKSo/CHnD5YqVgxrlHxI8WoNpoaD+p2Mb4HGmUgJkS0o2Vt3A583P/FlOWGYllKcl2LtvsRSxIreLMeLatL8RioFq4lzMcBJUjTuakV7kc4s8OrK5akE1Wp+pYUAejVJ8zBTN8tRLlqlhZmFVqakpVs27vSkKkrErRLTQhlFlCzci1L/ADhJtT7pZYbqE5spp1AojWA6QGLVeprdJ8zHRcCkYiUPCnU6Q5HhDuplh2UAo6bMzQjZTlpAacdAW1mfuSbXPnBfBTFoRMl4eZqYCpNb2oXPJxz8ofhO3sdwcy7gKPUROIsMJc1ks7Vaz9P2ivJQtQJr9PM843zAH2ywoB0qNrX2faD+V5igyfZKCSAernk3o7xOaY1GICDugZGKmoSQglNQerguCOoMXuHEFBVMVVwRetbmv/MTowKTMBABS4cLP/1LVPlBvi/A4dGElTJGlExctClSwQSh0lyWahY3gsVjk+J7U7fHmKOYTELCtISke8GFXYBlKvRn09X3gNLlqUWSCewJizipa0hAUfCoakgHY9NqjzbpGuGkKUoJSakgADcmm33WO7geZHVyFeGWm6VDuIJYDhmdNTqACU81OH6gM7Q55Nwml0kgKUNqkPT1PWG6VhEJTW6bjpzER5dTRpIhsldTlY4PUKmYKf0loJYLJlpHhKVEWf5h46BLwqSpYujTqSW27+cSTcpQinUfLbz+sTNldu43Dq3xH2zm8+VOCiVJruwDcrCkUlKbn1jp+JypJckbsOphYzjIwXDVA97l/aB9WjzNPD+K2acftFb+Ir2NKmnQGLWFxpBJABDDUDZVbKq5Ndv3gZiEFKikhiL/ALxAcRFIF9TSOcVDk/GlSSToAJJKRcB6AvVgSeveF2Ysai6qOWIrvRnIizKlTMUsS5YJYGlHYcyWFtzAkxRjxEe4zJ1WqGQ7V8S1ilA1CnO9G7NzpziuhBNq/f8AeMSmNFQ+Z8kmpAoK8++8akR5DDM4XIwJnhMwqSsa1/8AbCSAyQACSoGqlFkhwKmAJA7ne4A10aNpavv/AIiOJ5+CUhKVEUUAR2O/31grg1MmYjk9m+ERyFsoEuwNWvGkYY7PTpquJnysSveLhKSwUpKQUliC+kgEDVyYVML+ZYDGYbAJ1l8PiUoWAbIUCFJavhUU+RBO4oElYwSz4S48Jerm1IaeIuKv4vB4OUVpASFe1ANQQdKBp38CXF/fMOYh/q8RKgr1EV48jrsjF5StCFTZBXM0JCl+xmeIhIBNGBNKxkReq3/A/tH0PmLYz4kmqQTqdw4s4oA1SG7mtIs4fPloUkurSBQOCPeBLBvLlV+kJyZ3i5eUWsTiCAGLVuKV8oYHaX7UlvNc4WtlMEpJLB3Y3UACSQHNDT9hiCkKSQXU4UeTu7NFOYt40DgiODyYp2FgeBHfMc3SqSkn3nuzg0B3qKkivLeCPCcke2WBNBSmZpAsVpIWQof+g/8AaEyXjHAaoGx3cVi1lWMKZurxMyqJIBFDpBJ/Lq0v0ePK/vBMpZBsIEZOP8iQhJmIUSdVXqC5ADb2EKysBiJQClSlhLOFAOlmd3GzH4w6DiBE2anUlK0AkKqE62DJagAAJBD8jZ4IqlgScTiPasZSaJSAQQzC7N4yBub2MUtjRiWEiXI6cTmk7NCR9Rv+8EMPgpi0NMmL0KIJQk0BFit6agDRxvF/HcNoITNM0JmKYlOnwlRD0AYADf16RXmOlCQVOSKtUvZnHvUiJMiN0Y0ZRl4EoZ9h5ZSgoUrUhISAWIID1ejFzaJOBsvM3FJLahLBUR1sPifhBudh5UnDHWgKmkEkqsKOw8yHiT8NMMNM5e+tKT2ZwG7/AEhJzAoSBJXZaJEdpMnQh9Lj+k1HXrAsZrrmOnxFD1sFbGWsXDg3tTsYMY5A9nYWDVIPLlC/KWErBKVGrA1UAL300HnE2LnmTKATLknEaCpFdJSNG9CsHSaX8Q9IlzTNiFhgSAVqB5MpYDDeoHlDthstw+NkpoHZixFDQtTtEOH/AA/loUTqLOot3VqigpYup32xOTiinSkq8SUAdAqpmLVyAJ0h7kUtEsySlaRy+KupGwMWc9ycSZxYUd+ppQmoBavvUFWBJeKWGn6VEHfzPmTU9gIlyAQSKMU+LckKk60DxJqw5cu4vCEtcdnzKWGJO7mOS5/gfZTlABkq8Sex5di48oo0jXaGVplO2pBlmaLkLKkM5StNeSgx84qGPdFHjJcsksI0L4g15hLh/PlYSYVpSlbpUkpWkEF0kA1sQ7uO28C2j03jfRR47OeZ7NXXtSzW+cdX4EzpH+GLRP0mUkzdYJvLUyiGvcn4RydZepcnnzghgTrllGoJIY1LBQ3B5saiEZkLLQNQ1IBuVMalGtRlavZ6jo1Nq07amo7QVwGOlTJKJE0aVpUr2c01SkK/KoAPpck0dvnBjWTJQky66nK9iK+FxzuXYhhAmGlQR3BswhjcuCEkmnS7VHw7xTkTyhQUksUlwWBr2IYwSwM+UpM8zydXs/5TOxVYCgYXevKB0oAmpAEGFoCDfcnnySU+0UCCovsARvQWvt8IqIMdCw+KkqylcualMyZKWBKV7qilRcKG5YhQI5ERz+aRRhUCvUuajyaDddtQVbdc2Et+XqI9jaXjCA0ZAcQoexGXomLADJJYOkf/AJF49xWTyx4EVXzWdO7MzsDX4GN+G8S07Upixo9unzj3MM0AnLKXI1Oly4Fna71HyjxIIsypVIMjm8LkDUFBiWCSQCHFCWfcvEU3KJaCAtWpTOSKJF6FnJqOl7RYyrGqmL8Xi0hkp9VNStzE2czUmYSh0poQKqDs/P8AUGevwqtiK4jseO25m+CyORNBAZDGq0rVUO35wRvSgexa8CcXhlYecpCzrFdJooKBdjTevkYauFkCcuYVgJJTqGhwSXZkpT4ampegrQgtEea4aWhImJSdYqTtpAKSz0ckgghiz8xB7bTdAY7XoRaTmakgFjppU7gUABsKD4Rew/EypclcopbUBQvUGrMaEFwbbBrl5sNxEtKZjF0kUlr8afQ9IkwOSpxSkzCnQVCzkpowBaqhQUA5BuULGTaLhpifKdtSISZ65SFLABCQAFKDkbMl3BbnBDDyPaACbQPUd25ANbnFmZhdCAsuQpSkuQRUbjmP78ni0gCYnwy1e6eqaOXD2A084zHBv4mnp/wrEo3MblHPMInE+FazKI91QS6SXHvMXEa8M4VeCK9apa5SmOpJFxQUWx3gkvK1pQFkhWoagEkFQF3WLp8JB6xtiMMibJKQ0taQ5YAhhSo5u1tngPfjXb4idT+GBVJxGxCuW8WyproI0tY0PrsPjFfOcKtJKk1VRiog0fqClPo8VeG8NJQykpSVc3JDi5rb5wx45WsApr9/lFieseVqM+boqZU4dz4yZydRLkBw+x5DkP1FugMdNweYomh0kGOLT8JMOoslTnkbgvUl6ABzzJ5RdyDPZkmeS/6adC7A8ipRemweLVao0gNHvjbKtaNYLFINfqOREc5kYhjp1upIFWqdiSagmOh5lxJKmSSNVVJoKivKOcYnDkzSWoK7F+oCg/oTCXAs1B8cwvPImopU8i70F3YPblHPuN5VJJ/TrR2qFD5n0MdEw6GR07EEd3tHPuOVjWgCrlR7WHbnC9PxkhY+TFeXKJi5hkgJWD7xBanT79I1lSlEUEWM3l6ljSlTaU35tUA7gFxF+4E1KcmJgo4MiXg0hMvmdaj2owbvFniPK04dcsatSihKiG913oQ5rEGKwixL9pqDJADEgKIJNh+avKB06cpZKlEqJuTUmKEYbZOOebhjIM10T5RKUqQmYlRQqqTUAhu20Mn4uZfhZE+XLkS9C2UpbWbUQkM12Dv+8IA6RNjsauarVMUpamSHUXLAAJHkA0Hv4qc2c3JcHg5k0EISpQSHIAdhX0vFZUshusEshz1WGMwoFVoUkGtHYOGIq0Dps8qZzYMO0c4r7wubjNknBi8XIVNlaVGWRrQCEli5BClFnLK9BzhZnStKiLsTXnB7h7iI4eTPlhLmZpuDZlAkkVBDuPOBk5CVzJYJCH0hSjQAE3ryB35R1q23BW7oyeTnX8sJIszdhY939YFLudukEc3y1MtR9mrVLuhShpKxYqSD7ydTsRFXCy1FlBjps7Ec2Y06tA7i8KgsiElR2PoYyLKpq1F9Rr1aPI7xPXJctUVLCEglSvdbn16NE2LJcghiLjceW0ecNY9MnEBaxRlAdCd/Rx5wxZtm0ufL91JKeYD16mODGGW75jlysDVcRewM3SS17j0L/T0MbqxL3rRrmh2N/t4iwOHEyehOxP7n6QezThQS0BQWQVGgNjC/SYixKlzhTUG4XMyFkJOlJNnJYXCXDHoecaZlnypgCbc+v7dopqQpBezBw4vtvQxQJrHBdVByMLllS46DkmISlMpwkg6QdRDWIKidgHSWPWOdrNAYduHVD2KFLDIH5tOoWF0uHLsRXkDSyXHUu0bAlh9oYz/GqmqQgeHSlWpJYMQTVQF1EAHttR4ESMXpdlMSCk8mLv22jSZOKhpB5+EgByN3sSat/pHSKaJxJdw527M3TaJ35NzcwLtXbHHIZyZ6ZqJjJ0ywUqBNdNxpB8ZU/oDBXD4JAQkpSNLAmlUqVdL3IcUJJ281CQAUagQmYlyxY6uYAFbF68vS5hszmKCdSqJUFDVRLlQd/OtdoLcAKIgPjJJKmh8RfxOOGFzCajURKKqNYAspLgcnaloe8ux73PnSvaOS59OM7EzFpBLnZzYAFukWMmzPEyfcStSf0lJI8uUeyYdwBH7T5TUYyztXyZ2cSkkWBpb6fvADN8mvRyN/6lOHpySS3UwNyjjhCmTMeWo7KsfODic6SoDer/3iayhkLKymBMRKWAarbUsAaiXSAlrVBYN5mL0mWVluVWP5x+obhTX57h4tqxiGelFE253gZis5SlJANiavbc1gjlLCoJJMtZrmIShhfqa9BeOfYxft51KgeEFr1NfON8/4hMxRShT81CgPRLsfOJOHpWkhRcAVcdLs9HF4YmMoLPc1vw/CC1mX5eBSBaxtezXdjv2ili8MSS1uTvZvKGObpmBBBAUQ1NwkAkrtSrdh6ZhylRbxFDAK0smrqKXcO1atyvYx4ijPpFCsvUVsZiXkCStJCkvoNhWvi3uxELq5RSWIII2O0dOz7h1K3UjY6XYAPSitLaXCmDi+5vC5nOTn2QUUsw94hiWcAHyDRQr7ODMPNoQffi/uIqBhc+UaRutMagRSJlGYDGxT1EeNGsdnJflYv2aG0kLNQbUIoWN3G8aSsQFrUqZUkN27ctmaKsyY7WoAPT6x4FR27FQahKZmOrDmUQ+hWqWd0g+8ntu0RYPNFS5ehO6wt93CVJH+4/YiLBoJJCWci36ug7x5OwhSlKvyqJD8iNj1gVO08TpF9ywM7V+lPpGRQeMhvqN8wdghPD5Skyyr2o1N4UgP5E7eUVCvS9a/CMWNNidq2L7t5xXDbwgAjsxvUI5VhlrXqSFMn3lD8r7jmRdhygtmONWmX7KYSVoUAP0qQxL6rmtu8G8ilJl4UOwIS5tdnMBMFgMTOHugS1E6VTCzPy3IryaH5QuNRZ5ncG7I3AgafOeu9YpKht/+G2C5jEkjwigHNyX8mEU8ZwnpssmpDtQ9R0iIZk+Ze2kzMOBF0GHfKsQU4NDEsXOkMzj9W7FJt06QpYzLVS71HMVhi4fTqwr7pWU1sxDuSK05d49lYbbEZoFOPMVceJssbO4BuQz+d2/eNJRqOh9axKtxVqnpQWbS9rRolTCpYKod6ODE1ib6muZNqUkuxTcG9KNV+jx4rMKFPMcvtv8AmB3t1TFaEEkm/X94aMo4YAA1u5apsBueZgXIWIfUjoQRhMvN2Aamk9BBfBYZRfs9A3cdYMz8uBJCTUNU0B9bbUA58ory9QVQrBIYEPUNY1tYbwm93Jk4cN1PZeXypo0zEBSCbEVDtVJu4b4dYBZlwbMkTFCTMUAKgmzbPDdhlD2RdTrBsbN0N9XwtBObiU6wq40pBpbwgKBfqIIEhhzxI8oG/kTjmLzvEoJQtTEdB8IF4rGrme+onpt6WjoGf5EmdKdPv6mDguLVJs23eEHEYUpJBuCR9IuxFSLrmRZtOUPHU1wktzDRgUpEsP1qT4RQ7G9ul+jQCwiIMSwmqnsQybkitug8oDI1maukxBEl2XimQQKlQq/e+znu/blKjEqooqJ2odnJse59YqKmBQYMBSjqNrVNGr8I31+ENS/9q83+6wgzXTqHE54tQ0uNOnUxGrUrwlyE8yjySSI1zGaJ6SEI0BjRyam7D5Euep2DpLA82A/cfH7eD+TSHAcB4XkylRJc4TGpI7iovhMm0UZuQLQS4eOuSsr3aLZyWWpNoWuqf5nzrgTguKwjBxTp9YqNHUeJ+Eq6kpp0hDzLJlyy+kkdo0MGoV+D3J3TyJFMw0tOHBqZpVWtEjYAbk3fsIoym1DU+lw7XbdurRLOPpELRbYiJax6ZYWf4dUxSAPeWkJN2skmlt4nkZoBKmIUAddWIcav1DkfTzgcIt5Th0rmALt86H6xwgNO3UqRkGcfgpPtFezKgh/CCxLdYyD2mDvm2JykypiklPtAxKasKVJPNgOYgfMm6knwoDckgH1vDbxvLCFLCXbUW5kOWBgHw5gvbTQTZNW67RJjzfy7MsGLe4VfMYsgwCihCpwqw0prbYqG56bfI8mVqIcmtN3+6j+0WsDgrf3LmCwwaUEKAt4n/TVtTAMLbconyMz+5ps4wmAbFEX8RhikgKewcgVNWPve9ZuhilipJSgHrubvRwDtB3HaNYZaQNmcgC4Bd3v127RWUhg+kTNJFFe7uSk1sS/pC16l+NrqABlKZxAoCWNe2+ov6HlFnA5cnCKUhbaJulSFgOkKbxJ6FvsxNlqFKJuW6W2Dq2Dn5Q0/4aheH9mpCSFeJt0lqFKrgizClBAkWOIjWJ+8TMXJSokvWz8uvQPSE/M52ucUS1aw7ON+25i7xhls3DKCCVaVVB5jkecRcH4ILmOdqwzGgRN93Ms5sjN6Vxz4R4ZCEAqAKj9t8obvZaQXcFgSSduQJ5ARVy8ApYMw8naoHwiTGz2LpO4oC7F3JI3qKecEq8bjCbk1BuOxALkEdgL1sDtTnFNeYoW+lBdxpBqNPiJBrU+78Yhx6yxJNTd6eXeKi5qC/s0quSQfEAlgwqHcF3V2iahcsxIKh3AErOltJID36Hd2cF4G4vGqS5cmpBu5qQ9b/vE2XTwQK2I3NtiOzCjwRzqV7VQUhDeELFVKClKcrajJOoW3JEPOLenHiC6i6IgP/GCAUPRQFDzf4UpCvxhhRqE1FiBqDEMSH860g9jZ82b41FmUouAyUkmpADNUbQKziahSVBwBWjueYILAFmraOJakGdfGGQjzF3CrhjyrJZk0avcSK6lb9hc97R5wfw3rAmzAdLgpTsQ9SfoIcMRIISSQzi1GFA22zj7MeyP7qWdwMdoviB5OQoTQlS7FwNLjkAdq3iTD5VJLg6n56mbdjT7pE8zFBNDUB2pqr4mJ1XqwoLV2jyTOagKS+pIADkM1aixeh6G26drfM0BdSnjsgSwMuaWP5SLHcki4/aCGTJKaKuO9fWLkrDagUOGSX1XLFJYAGrVeJF8ML8Om++z02awe0ebCzrEumNuGNGMOVrcQSk4Av91heyjGsWUyWoDQOb1L/dBDdg8SDELIVPMxc+NsbUZBNyzVQi8Asy4SQq4v8YdUB4lXhwRUR3uR3U+cuM+Bzh3mS3KPzD9PXtCaUx9PZ3kYWgggEEGjUYxwHjHhhWDnaW/lqqg/NPcftGno9Tu/lv34i3XyIvNEslRBBBYi3SI42QI0oqXpeZsACkE9hGQzyPw3mKSlWtI1AFiC4cOxptaPIlObD8xm1pn4kZkJk9RSwBNByAAGwA2jzgWQNJUecAM2xPtZ5JsPp/eGfg5hKffVC2BGMfeaOjA9Qj4FR8wcvwxDm2Jo3LlSJcJiA1oGZtiAXhzEbJYgt4OC9VKdPt6wfwcgTJZYhw/gAc0/q6h6fvC2ubWtS/wbm8GcixbLFSHZ2uWNnJpEqfVRmi4O2xJsNlaiuxSJgo1AoA3eoJB25wyzJISlHuktfYuXcAWP7mKuoqKQVDUlQU4BapKaChdx8otLQ5YDTVvUivxeDdVVTIcrliLnO/xSw7ykn9KvpWFXhDEaCesPv4nyWkEHY/GOZ5NMZQhWHnCQfmRJXrA/adQy7MABW3zvyjMdi31KKthQDkaM+8A8Ni6RrjMX9v8Ae8cVzVSw4wTcnxOOKVKAUzGrEK2I1AEsd/WBc7EkgOAL2Gkmw2uPD2d4hxJc2NfOx5cog9rQCnpXenx+UdEqRQIWweLIavap2NO0HsDnFCAS6lAAGwNg1Gdz8OsJ6JzKBZwC7E3tQtzjebiy1Sbp8PS7g8xy6iGqxXqEyBu4UVnxko0AhCkCikAklYdiSfdVs/QQpSHnT0ovqVX6xvjsVRu+wep3O9viYk4Sl6sQ/IQTE7CfiR5WAYKPM6PgZRDAUSDs23M8hEOdYtQV77BxSt3DmgFPWJsIlyHYWqOjGnKzdnirj5JJRVJBL+K1KVJvUtXaE4x7bjVADcwKhzMEtZYKZQYgiopWrHa+xePZWIKVsFGh/KbuCDvyp5xrMkjXUBmPQA22d9jS8TSNNAQ1X3p1q72dmjh7uXowAjBk2IRR1EK0kWpdVujfMw8YdaVSSAoBwQFEMQWBo9FN+9YS8pwSVUcAkBqijgkGvLl6s0NWWTUaig0KDpJZq7UNgaxbpzxMvVUTY8QJ/DqCRqdw7qYFKqeEpatU0r0jbDY8oWkE3AIf6wZxWEEsj3tBAdO+moGkmgZmbo0LWcEBCSHDKo42LiM3VY+Kh2Mqx1wGP2MGpUxxHN8qzlmCvWHLLscCBWMoOVPMy82LaYWnSnEJ/G3BqcZhlywP5g8Us8lCw7G3nDeZ1IorxQePHIVYMOxJQa4nyjMklJINCCxHKC/CeT/xGKlS2canV/pFT6284O/ilw//AA+OUpP+XP8A5qeTknWnyW/qIa/wg4c0ylYlQrMomlkg1Pmr/bH0OTP/ACdw8xaiOUvLQwjIOCVGRlQrnypNPiVDrwmP5PnHsZGvn+kS/R/W0cJP+X5QLxxc+v0jIyFt9M0U+swSj3oLZd7yfOMjITNH+kxxRdI20gt15xMg+JP/AJf7oyMhup+mZD9RY/FA/wDTj/SmOR5b9YyMgNP9DfrIcX5ixowB+kSYkt6fSMjIUvc2BIZh97sPmIrqNu5+cZGQ0Qx3N5SyHr+U/MftESC5L/0/7kxkZBCdbqB8X7x7mC/Av+dM/wBP7xkZB5fyjM1vzlnS8JVvvlEedUYCgGhulRblGRkBi/LlH9Yi7NURMUxbxJ+cXJssaLD/ADVC2wShh2rGRkI8/wC/Mr8CHZKAEJYAOsu29VM8MYQCgKIqAGO4vY7RkZFen+kyHJ4k0/3R10wt8UJHsElqsK/+RjIyFZ/M4niL8o2hr4aUXvGRkYWSBn+mNiTSBk68ZGQuZD9xC/GkfycEd3nV/wDWH/htIGEw4AYeyl0H+kRkZGwfyk/T/wAgL1DSRGRkZC4U/9k="/>
          <p:cNvSpPr>
            <a:spLocks noChangeAspect="1" noChangeArrowheads="1"/>
          </p:cNvSpPr>
          <p:nvPr/>
        </p:nvSpPr>
        <p:spPr bwMode="auto">
          <a:xfrm>
            <a:off x="134938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http://farm2.static.flickr.com/1349/847450806_1911f0c82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4121146" cy="308628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1472" y="4572008"/>
            <a:ext cx="45720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Think ‘repetition of elements’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609600"/>
            <a:ext cx="6143668" cy="110488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Unity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3786214" cy="424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 descr="data:image/jpeg;base64,/9j/4AAQSkZJRgABAQAAAQABAAD/2wBDAAUDBAQEAwUEBAQFBQUGBwwIBwcHBw8LCwkMEQ8SEhEPERETFhwXExQaFRERGCEYGh0dHx8fExciJCIeJBweHx7/2wBDAQUFBQcGBw4ICA4eFBEUHh4eHh4eHh4eHh4eHh4eHh4eHh4eHh4eHh4eHh4eHh4eHh4eHh4eHh4eHh4eHh4eHh7/wAARCABQAFADASIAAhEBAxEB/8QAHAAAAgMBAQEBAAAAAAAAAAAABQcEBggAAgMB/8QAOhAAAQMCBAMGBAIKAwEAAAAAAQIDBAURAAYSIQcxQQgTUVJhkRQicYEjMhUWJEJDYqGx4fBywdHT/8QAGwEAAgMBAQEAAAAAAAAAAAAAAgMBBAUABgf/xAArEQABBAEDAQgCAwEAAAAAAAABAAIDEQQSIUExBSJRYXGBkaETsRQy4dH/2gAMAwEAAhEDEQA/ANkISnQn5Ry8MetKfKPbCS4x8bp+Qc7M5bj5ejzkORG3w8uQpBuoqGmwSfKOvXEbNnGzM1By6mrnKtPeCiLIExdtyBz0+v8AtsE5uktB21bDz5SzI0Gk9tKfKPbHaU+Ue2M0ntI5kXQv0mxk6muK1hHw6Z6i4Tex204KULjvmmqZaVXBlWltoAUUtGcoqUEkgkfL4gjp9cTKwwi5DW9e/ghbkRusA3S0FpT5R7Y7Snyj2xnpPaFqzCu6quVo8CQUd4lp59aCUECxuU2vc8hfkeu2IDfaRzBKqZh03JTEs2JTpkqJPpsP9vgmwvcNQ6ePHyoOTGDV7rSmlPlHtjtKfKPbGdl9oauMqW1KylGYkI3LS5CkkC3M3GPKO0JmV1tssZPguqUbKCZa9jt/LtzHP+2+G/wpiLA29QuGTHdWtF6U+Ue2PK0p0K+UcvDGel8fs1glKcjsOKAvpRJUbm/K4H05XwVyHxwrNczvTsuVnKSae3UVKaaeQ8olKw2pe4IFxZJ5HqMKdC5pI2seYRNnY47FL3tWUiRJ4os1CPoWUU1lC0Lum27hBBH39vXCuqVXqMyM3ElTFvsISCWxZO46Ejc29b7jDz7Rio7Of2lzobyozsBtJeCCUggr8Dz3PLffCqk5SdkyEoj11CoywpWlISQm3MbK5EfTGrhyxaG6hZH0sbLe9zjpI2KH0jJFRGVHs2MVBDCEhbyWRe5SOhtyP0+mI9FbqlSpbVLpS3W0PqJ0MEovq6/Mo7f8QPXB3IESLOpU2NNqcp2G1JUyWg4e4XZXMpHMW0m3jg/X5rmU6emqwaIp1mS6mNDbSooFiAAXCN+Q5DmedsZTc2aMuimLXkm27UAOBfJT8iON7gYwW11/76KvSsl58mykyKrNYekNs6FtOykpUUDlvtbf198fPLsmq5LnmpTYIdQ4gtuoTpUG/m2NwSU77bgc8FYdEzLFpqarKlmO8hSQWEK1aVK/KLH93fxv1wZoyqzUJJdaTCTMYBakMuJJZeSoAjTf8qiNr23F79ThzD+WAxP0lnQ0KHpX+qs54Lw4gh3jf2qPmrMVWzHXWJNIo7ii0gAtIb1OBIV8ygBzH3/ridw6iJky1NTEvKW5pSppfy6QSN+XgVbdNIwRy/WoGVqu/Pi01ZZkCy46RcMLJCrJB5Dc8/AYmya5HkzEV1hhUdQdFmy4FK0pta+n6kn6+GCgbOxpxo2aYw3um+fDxVl+TGB3nW8ncUnMiksw3WabCSzHBN3HAkaibXJv/wCYHVOnMRuImR5LQ1KXU1pKlc9oz+4t9vfESn5ootSpjb71QRGfaSm5Kje9tjtuMQodbp07iRk+IzOEmUKqtSxvdIEV/wC1rnHyrsnE7Qi7WuaNw3Nnj5Xp8nJw5MVgjcL2oc2hPaCqVYY4wuMxaW1VKe1RWXpLCxySFruoG45eB+2FpOrlPRQpNTpdHkNxlPoUt0xyjRuARcHwPUnpi29qZupS+NLcOlwpL7n6HYLqmkkp0Fa9l2BNtvXC4ruZKjRcgz8syYgZQ84RZ1JDjYKtRttunmQfXflj6S+VzGj8IBdtYuiByV5mSBj8oa7A+j5eiAZYrFSao0qnQJJaD7moJSDdSrA22NwDa3+MWihZgly5lNYqTgfhw3EqU0pVkhYPWwFx0tywusoTAqQ8lzvHEJsspTsTY2/7xqjhxTMtO5IYeUzBUlbRcfW4bLTudJ57+vgcKysqPHY18jdW9CuPNLyMaSfJcyN2na7P6UTME6GsuiBMBmAApS4LhZB2Bt1Att10/bAGlVJyEz8paQ88jSpx5wKtZJFwAQqwv1T1I64pMmNOfrr5o7c59IeUGu6il1IRfYXsQBy5W6ehwQpuT80TZx+Dgu943YrMgBsG4vpSByIG2w/y+TJgiG8gA86+Pnoqwa547rCT6H9o3T41LqL7zlSXUZbS3Cpx2OhICVE8xuNrHbbpffEWtUqPQ6i2hxxt+PJbUplINioXTcHw6f3GLXlymvxst/B1Cp09ttD10sqf0L1EWJ2SobDbcY6hU2lfrLHrlXlNyVQ7pjMhy6Rcg3NwCrkABpsBfbwEdqNjtwtw8OPJMOIJ2AOpp+1EoGQqvU4a1zVtUyLp/CbWT3hT6Dw+4PTB/K2TYGW8+5RdanPznzVClKloSgNp+GfuAEjrbmok7YrmfeIIpDXesvkuuFSUNNpCii19KiDYW3BO5PTpfFV4J5yzBmTjllZmrTQtCZjp7pLaUjUI7ovcC5PqTiuZM3JcJHupu/dG3+n5paGNhwRm2iyOT19vBMftNVmac+s5fjQW5bRhMvuJLihpJUsJUQlQNgRzIt6jCL4sz6hUMsj4iKwERVpa+JQrVqFzsDe5G/gOvPF/7Y0Z5zjIw82CNFJj/MFAfvuet74RmZQ+tltS3LtqSSVX52ttbax+2JGLADrHW79z15TTFKZrvZBqJJMea2tDmhJUAo+lxht5D4gUiDRW2zA7yaBodZe1LbdIsUq3uADblbny8MJUrCQOouCrffE2O8puTfUEWRdZ9bYZJG2Wmv6JssOsFw68FOqbxKlVSolk/syTdRLUdZTr5ghVyenMj78sCZmcszyZvxSJzzLlwkKSAkJSLAfL1OwNzc7YrkAJ0GIl3vXnnEpPdgOJJ0n5hsTaxvy9emJTkdTbSviXmHmVOFsON62xqAWdRuL2BR4b74GDGw2vprBXCoyxZDRqcT7/ALpfCRXs1GUl2HVaoXlG40PFIFiNtI+WwNunTBWbWqtU4Ke9mIZk3vJXGcVZ1W+6rbA+gPja2K6qWEPvRIpYdKVaS4PxFaeZ3P7uPxqVKih15tMaQb3d7xtCyDvyB39hvi5raz+rAh0OdVHT7bqzZTp0HWA8G0KIsVvAG1/Q36/TnzxcuC4C+OOVXkIASZr1ilGkH9nd5eHTC/iVxl1ovKXBZSkElsMBOn+YDYEjwvvi88Cq2mpca8pNCSl6015QIRpBHw7vQ7g+N8c/Ke9unQAEUOO0ya3OJI8tk4+0RwZzXnvO0OvUBdKWwIbbLqJT62lpKFE7WSoEEKPQYXGaezVxHrCG0sx8txi2okKE9e4NtiA0BzGNloUnQn5hy8cetSfMPfFMxNLg49QtYSOAoLCB7JHFHUD8Vlyw6fGuf/PH0PZO4qKuFyctFJ3sJjnPp/DxuvUnzD3x2pPmHvhiC1hpjsq8U0ICVvZcWR+U/HOC3j/CwSZ7M3ExppDTTeXW0j89qm6QvbqC1bnY8sbT1J8w98dqT5h74gi1AABsLEU/sr8RXpTrzP6vNhThKNU5ZIT0Bs0AT9hj3F7MnFuKwWI82hNtK/OhNSdAXsRZQDe4sSPoTjbWpPmHvjtSfMPfEjpS5wDuqxW32Z+JyJzkhLOV0JUmyW0T3AEHxH4f9MXHhTwJz7l3ifRsz1k0YQ4TinHQxMUtYuytFkgti+6h198aj1J8w98eVqToV8w5eOIpcGgdF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3500" y="-295275"/>
            <a:ext cx="552450" cy="552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i.ebayimg.com/00/$(KGrHqF,!lkE3HWU!bVpBOCwdZVU9Q~~0_1.JPG?set_id=8800005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285992"/>
            <a:ext cx="4048170" cy="40481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1643050"/>
            <a:ext cx="7143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Think ‘harmony’ (or what holds it all together)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1000100" y="3000372"/>
            <a:ext cx="2428892" cy="297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92D050"/>
                </a:solidFill>
              </a:rPr>
              <a:t>ELEMENTS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line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shape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color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value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form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texture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4286248" y="1000108"/>
            <a:ext cx="371477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rgbClr val="92D050"/>
                </a:solidFill>
              </a:rPr>
              <a:t>PRINCIPLES</a:t>
            </a:r>
          </a:p>
          <a:p>
            <a:pPr eaLnBrk="1" hangingPunct="1"/>
            <a:r>
              <a:rPr lang="en-US" sz="2800" dirty="0" smtClean="0"/>
              <a:t>balance</a:t>
            </a:r>
            <a:endParaRPr lang="en-US" sz="2800" dirty="0"/>
          </a:p>
          <a:p>
            <a:pPr eaLnBrk="1" hangingPunct="1"/>
            <a:r>
              <a:rPr lang="en-US" sz="2800" dirty="0" smtClean="0"/>
              <a:t>contrast</a:t>
            </a:r>
            <a:endParaRPr lang="en-US" sz="2800" dirty="0"/>
          </a:p>
          <a:p>
            <a:pPr eaLnBrk="1" hangingPunct="1"/>
            <a:r>
              <a:rPr lang="en-US" sz="2800" dirty="0" smtClean="0"/>
              <a:t>emphasis</a:t>
            </a:r>
            <a:endParaRPr lang="en-US" sz="2800" dirty="0"/>
          </a:p>
          <a:p>
            <a:pPr eaLnBrk="1" hangingPunct="1"/>
            <a:r>
              <a:rPr lang="en-US" sz="2800" dirty="0" smtClean="0"/>
              <a:t>movement</a:t>
            </a:r>
            <a:endParaRPr lang="en-US" sz="2800" dirty="0"/>
          </a:p>
          <a:p>
            <a:pPr eaLnBrk="1" hangingPunct="1"/>
            <a:r>
              <a:rPr lang="en-US" sz="2800" dirty="0" smtClean="0"/>
              <a:t>pattern</a:t>
            </a:r>
            <a:endParaRPr lang="en-US" sz="2800" dirty="0"/>
          </a:p>
          <a:p>
            <a:pPr eaLnBrk="1" hangingPunct="1"/>
            <a:r>
              <a:rPr lang="en-US" sz="2800" dirty="0" smtClean="0"/>
              <a:t>rhythm </a:t>
            </a:r>
            <a:endParaRPr lang="en-US" sz="2800" dirty="0"/>
          </a:p>
          <a:p>
            <a:pPr eaLnBrk="1" hangingPunct="1"/>
            <a:r>
              <a:rPr lang="en-US" sz="2800" dirty="0" smtClean="0"/>
              <a:t>unity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5000636"/>
            <a:ext cx="7772400" cy="3533764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Corbel Bold" charset="0"/>
              </a:rPr>
              <a:t>Design can make buses able to carry bikes &amp; make products easily recognizable .</a:t>
            </a:r>
          </a:p>
        </p:txBody>
      </p:sp>
      <p:pic>
        <p:nvPicPr>
          <p:cNvPr id="19460" name="Picture 4" descr="bike_on_bu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2489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AutoShape 2" descr="data:image/jpg;base64,/9j/4AAQSkZJRgABAQAAAQABAAD/2wBDAAkGBwgHBgkIBwgKCgkLDRYPDQwMDRsUFRAWIB0iIiAdHx8kKDQsJCYxJx8fLT0tMTU3Ojo6Iys/RD84QzQ5Ojf/2wBDAQoKCg0MDRoPDxo3JR8lNzc3Nzc3Nzc3Nzc3Nzc3Nzc3Nzc3Nzc3Nzc3Nzc3Nzc3Nzc3Nzc3Nzc3Nzc3Nzc3Nzf/wAARCACAAMoDASIAAhEBAxEB/8QAHAABAAICAwEAAAAAAAAAAAAAAAYHAQUCAwQI/8QARRAAAQMDAgMFBQMHCQkAAAAAAQACAwQFEQYhEjFBBxNRYXEiMoGRsRQjoRczUnKSstEVJmJzgpPB0uEWJCdEU1Rk4vH/xAAbAQEAAwEBAQEAAAAAAAAAAAAAAgMEAQUGB//EAC0RAAICAQMDAwMCBwAAAAAAAAABAgMRBBIxIUFRBRMiMnGRFKEjUmGBsdHx/9oADAMBAAIRAxEAPwC8UREARFjKZBlFjKygCIiAIiIAiIgCIiAIiIAiIgCIsZQGUWFlAEREAREQBYyFlanUt5hslskq5S0uwQxpPM+fkBkldjFyaiuWcbSWWdl5vluslMZ7jVMiZjIBOSfQKM/7dVlZ7Vm09VVEJ92aokbC1w8QDuQo7o201GsLg6/XkmWAPP2eN+7dj72PHI2HIYPkrTp6WKnbwxMDR18Sr5qFT28v9iuLlLrwQmXWl/ox3lbpd5iG5ME/GR8AM/gvTa+0mw1rfvpXUpBwTIMgeuOXxCmTmBww4ZHgVXOvtCMvFxo57XA2mc9xFVMx2OIdMN6u577fFdrlTN4nHH9UJKa+llh088VRC2aCRksTwC17HZDh4grtWq03Z4bFaoqCmbwxs3DfAnn6kncrarO8Z6Fiz3CIi4dCIiAIiIAiIgCIiA4vOBkDKjl01ZDbXls9LMwYJBlIZxY54G6khVc9rIaGUoDW5EbznHm1VXScY5RRqJyhW5RJbpq9m+0Zq205hicT3YL+IuGeZ2wPmVulG+z6MM0nb8dYwVIwpx6pZLYZ2rJlERSJBERAYPJVB20XVxqW0LHHEcYyB57n6BW+eSoftfiezVlRx54JYont8xw8P1C3enpO158Mo1DxAtzRdGyi01b4mADEDCcddgt6o/oSubcNJWuoaRkwNa/yc3Y/iFIFjn9TLo8BYwELgFx72P8ATHzUcHcnNeG63OltNHJV10wjhZ1PXyC9YlY44a5pPhlVJ2hXM3PVlFai7/dxVRxPb47jPzJx8FXbPYjTpNP788PhdWSqHUOoby3vbPb6ampzvG6r4nSPHQ8LfdHqcrX1utr3p+dkeoLZDwSe5LASGv8AEAnr5EKeUkDYIGRsaAAOnitZq6zx3zT9ZQvA43Rl0R6teN2n5/VclCWOj6k6rqvcSnBbf3/J6LBe6O/UDaygl4mE8LmnZzHdWuHQrYPeGNLnEADxVF9l13lturYaUuIgrmmKRh/SAJafUEEfFWpq+ufTW+RsZw4t+pwstusVendr54/uT1Wj9nUe2uOV9jtffZKiZ0VtgEvCcGRxOM+QG5+i4S3qvosOuNIGRZ/ONyQPXwXr05SsprVAGD32AkrYVELJ4XxSsDmPGHNPUKTpsnXne937fgybop8dDz0FzgreIRuAkbu5nUDx816Z5o6eF80z2sjYMuc44ACruSSax3SF7SfuZixw/Sb4H4LPa9en0tsp6OB5aahjpNuuMAfXPyXfR7Z6z4T+pPDOapKr5Lg28mtZ6p0n8g2iauijJaZ3yNiY4jmGg7laGq7U56OV8FXa2wVLDh0Uri0jzzyx5qVaAgp49J2uSma0B9Ow5Hpv+OVF+2izxSW6ku0bGiaGTuZCBu5jskZ9CPxK9qj2pW+249H9zLPeobkyTacvF9uU3HcbfS0tMRlndSmVzweRz7oHxKjna2d6b+qd+8F7+x2umrNIMjnJd9mmfFGT+gMED4Zwtd2tn76nHTuD+8vP1q27kVah5oz9iW6IAGlLaB/0W/RNSaopLEGRlj6islIEVNGPaeTy9FjRrhHpG3uPJsAJ+SrnTlwgu2vZ665zRthihc8OkcGtbkgHc+W3oq5z27Uu562joU4SslxFf8JXNe9Z92aqG00Loufcxvc9+PXYE+hXZpXtBpb1WtoKqL7NVPz3eT7LyObfJ3kvVU6vbNmPT9DNcD7ond91AD+ufe/sgqN2zs+rKu9m9XOoDKh0/wBoDKdpYxr852z7RGfRRe7ctrz5L4+y65K6Ki+2Ofx/stBvJZXFgIaAefVcloPOMKuu2PT0lda4rvSM4pqFpEzQNzCdyf7J39CVYy4vaHtLXAEEYII5qyqx1TU12IzipLDKW7JdVx2qodaK+QNo6l/FDI47RyHofJ23xHmrpBzyVR6w7LZmTyVmmnMEbjxOpJNg3x4T4eRXRYtT6w02xtHX2iqrKdmzQ5pcWjwDm528jlbLq67/AOJW+vgohKVfxlwWpebVFdYDDPJM1hG7Y5nsB9eEgn0zhVh2gWWn0tSUcls2Mz3h4kLn5AAx7xPipFB2hzygfzXu/H4cAA+ZwtJqpmo9ax08EVpjoIInF2ZpuN5yPBoKjpt1Vic3iP3R2xqUXt5Nj2LwNfY6mtdjv5ahwkfwjLgMYyee3goPr+Oe2a4qpHA8TZ21UR8QSHD8cj4K1uzvT9TpyyOoqp4e8ymTiDcc+nNdevtHx6oomvhcIbhTg9zKeTh1a7y+nzWDWx92TcfJ6npmoWnlifDWGSS21cVfQ09XA4OjnjbI0jwIyvQ5VNpG9X7SDDar1Z62eja4mKSnZxmPJ3Axzb1x0z8FILvqq53KldS2C0VcUko4ftNa0RNYD1DT7Tj8FXG1Y68nJ6SSswmtvnPTBX+l6F9V2hwtgbllPO6VxHIAE4/EhWRrhrg9jSPYlZ7J/pA8vxC56E0kywQOln+8qpTxSSOGCT/gP4kqQXm2RXWidTy+yebHjm13QrFqNE7dM4d+S7VaxW6jeuF0PPpWpFTZKYj3ox3bh5hbcqBWya5abrHxVVK+WmefadGM5PiPNb+XUcToC6mpamR5GwezgHxJUtPqsVqNiaku2P8ABjnD5ZXBH9ZNElzjgZu+SQcugwB/H5Ll2j6VqL7YKaagbx11E3LYzzkYQOJo89gR6Y6rY2az1FVXuudzGZD7oxgAeAUpcWtaS4gAbkk4AU/TKp6aUreJN5OahqxKPgqHs01pHZYzYL82Wna2Q/Z5JGEcBPNjhzG+4Pmtt2g3uHUNLFp+xv7+pnkEkkmCGxMb1OfPC3Gp7xpV9LVUtRdKOOpkicwOYS9zCRjOG58VUmk9RP09f/tskZqGlvBKx5w4t6FpPI+GV9DXWrG7YxxJcLyYZy2/FvoXfouxM0/ZIqJu5Ay4nmSeZPxUR7W/z9P/AFB/eU8s11o7zQR1tvmEsMnUDBaeoI6EeCgvabTXGvr4o6S3yyRsiwZctwTnOBuvH1KlJPPORqY5pxElWj2CTR9DGdg+nDT8Qqa09Wu0zrKN9cC1sErqapHUNJwT8Nj8FaWh7nVx0VJa6y1z05ij4TM6RhaceQOfwWr7RtBy3aY3azNaKzAE0JOO+A6g9HY281VbByipR5R7HpmohBSrs+mXQn1PFT8ImhDHcYBEgPFkHz8F6cKldN6l1Tplgoqi0VVTTNOGxOjceD9Vwzt5bqaWnUOo75UMaLYLZTc3uee8lcPBo5N9XZ9CpwuUu2GRv0cqsvcmvOSbouMeeEcXNclcYwiIgMLg+GN/vxsd6hdiIDpFLAOUMf7IXYGAcgFyRAFjG6yiA63wskGHsa71GViOnij/ADcbG+jQF2ogMYTG6yiA4Pja8Yc0EeBC4NpoWu4mxRg+IaMruRAY5KpNT3qp1JqmCwUtU6OjfI5r+7djLW5z8Tg+gKtsqi9W2a6aP1aL1QxGSk78zQyhpc1mT7TH+HMjzBHVa9GouTzzjp9yi7KS8dy1rPpW2WuBscFMxuNzwbb+vM+pK8mq9EWvUFGWGMQVTQe5qGc2nz8R5Lw2XtP07X0zH1dT9imx7TJQSAfJw5/gu+u7QrQY3R2UyXWsI+7hpo3EZ/pOxgBQ2aiMs4eSW6trBCux+ert+qrlaZshhjPeszkCRjg3I+ZH/wAVyFgJyQCVBezvTVRQT1V2uRaa+scXv4eTcnPCPEbnf+Cni5qpxna2jtUXGOGcQxo6D5LOFlFQWHU+niecvjY4+bVyZG1gwxrWjwAwuaIAEREAREQBERAEREARFjKAyixlZQBEWMoDKLGUygMrrmiZMwslYHNPQrnlEBpJ9J2SaQyPt8HETnPdtz9F7KWzUFKAIadoA5Nxt8gvei7uZzAAAA2Ax4LKIuHQiIgCIiAIiIAiIgCIiAIiFAYKp+/doVypLrVQQ1EgbHM9ga1jAGgEjmQSVcBXzRqcg3+4Y6VUuf2ivR9NrhOUt6yZtTJxisEkk7TLyI3FtRLxY2y1h3/ZVm6IvdTd9IU9xrSHVPC/vHNGA4tJAOPMAL54e4BpyVefZif+Hsf6s31crfUa4QrTisEdLKUpdSIVHaNc2SENqZj12YwAemy8tV2k3kQu7mplEnQuawgfDCh9QQZM56Lol9wr5BW2N8n6DLR6eKfwR9LWi4SVunqWvkwJJaZsjscuItycfFaifUT4pCwvkJHgAvTpk/zIoT/4Tf3FFa97TVPw4H0Kxetai6uyEYSayj5imuDcsrubat1XNFCXQ8RfnbiAwt1frq+jsIrYSWOfwYOAcZ8iq+rnDuRuOfipdq4gaMjJI5xdfNW+kXWTrscm2ZvUEoQbj4Iu7XlcHECaYj9Vg/wXZbtdXKa9UFPxl0MswZI17W7g7bYHxUJeRxHcc16LIc6gtmP+4Z9VvhZPcup4FVtjmss+gWnKyuLeS5L0j2QiIgCIiAIiIAiIgCIiAIiIDBGVX157K7VcLnUVjJqiLv3mRzGyDAcdzjY7ZVhLCnCyUPpeCMoqXJWP5H7aP+bqv70f5VONP2OCy2dlsi9qBuQM75B558Vt0XZ3TmsSeRGKjwitqjsktT5nuiqaprCSWtMo28vdXWOyK2gjNVUEdfvB/lVmIs/tQ8Gv9ZqP52eGit0VLaY7eN4mxd1gbezjCjb9DROeSyofw52yf9FM1hRs09VrTnHJSpyXDIWNCx5GZyR1BP8Aot/dLJT3SzG2VRd3Za0BzTggjkQtsiV0V1pqEcZIzbmsS6ldfksos7VU395/6r027s4pKGugqmzyPdC4Oa178jPphTtZU1XFdipU1rsYAwsoimWBERAEREAREQH/2Q=="/>
          <p:cNvSpPr>
            <a:spLocks noChangeAspect="1" noChangeArrowheads="1"/>
          </p:cNvSpPr>
          <p:nvPr/>
        </p:nvSpPr>
        <p:spPr bwMode="auto">
          <a:xfrm>
            <a:off x="134938" y="-523875"/>
            <a:ext cx="1685925" cy="1076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62" name="Picture 6" descr="http://t0.gstatic.com/images?q=tbn:ANd9GcQk9wPPBBys1XNGvQYfMPSw2bYMUEDYkbdsqoN3_YZVZbYDfc-ftscxnodmn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14290"/>
            <a:ext cx="1209675" cy="1152525"/>
          </a:xfrm>
          <a:prstGeom prst="rect">
            <a:avLst/>
          </a:prstGeom>
          <a:noFill/>
        </p:spPr>
      </p:pic>
      <p:pic>
        <p:nvPicPr>
          <p:cNvPr id="45064" name="Picture 8" descr="http://t3.gstatic.com/images?q=tbn:ANd9GcS7yV_Sm_SLTNCPQBcHRQLSVKXFg_fVBqZ-KVjN3HJhNYIOv9RhcGFf7lq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1285860"/>
            <a:ext cx="1781175" cy="1238251"/>
          </a:xfrm>
          <a:prstGeom prst="rect">
            <a:avLst/>
          </a:prstGeom>
          <a:noFill/>
        </p:spPr>
      </p:pic>
      <p:pic>
        <p:nvPicPr>
          <p:cNvPr id="45066" name="Picture 10" descr="http://t3.gstatic.com/images?q=tbn:ANd9GcTxPR2ZAgk3dCS46GdZm5Ot0PISrU6EB_w-uiMi4WoUGXoM1oo4guu9ss311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2357430"/>
            <a:ext cx="1945173" cy="1452566"/>
          </a:xfrm>
          <a:prstGeom prst="rect">
            <a:avLst/>
          </a:prstGeom>
          <a:noFill/>
        </p:spPr>
      </p:pic>
      <p:sp>
        <p:nvSpPr>
          <p:cNvPr id="45068" name="AutoShape 12" descr="data:image/jpg;base64,/9j/4AAQSkZJRgABAQAAAQABAAD/2wCEAAkGBhAODg4UDxQQEBAPDg0PDg8NEBUQDhAQFREVFRcQFBIXGyYeGBkjGhUSIS8gIycqLSwsFR4xNTAqNSYrLCkBCQoKDgwOGg8PGjUlHSQpLCwqLDUvNSwpLCkpNSwsLSkpLCksKSkpKSwsLCwsLCksLCksLCksKSw0NCksLDQsLP/AABEIAO0A1QMBIgACEQEDEQH/xAAcAAEAAgMBAQEAAAAAAAAAAAAAAQMFBgcEAgj/xABEEAACAQECCAwDBQcDBQAAAAAAAQIDBBEFBhIhMVFhkRMUFSJBUmJxgZKh0Qex4SMyQnLBM2NzgqKywlOD8CQ0Q5PS/8QAGgEBAAIDAQAAAAAAAAAAAAAAAAQFAgMGAf/EAC8RAAEDAwIFBAAFBQAAAAAAAAABAgMEElEREwUVITFhFEFTkSIyUnGBIzNCobH/2gAMAwEAAhEDEQA/AO4gAAAAAAAAAAAAAAAAAAENgC88eEcK0rPG+rJRv0LTOXdFZ2YfGHGtUG6dG6VXRJvPCn365bN5pFotE6knKpJzk9MpO9v6bCFPVpH0b1Uiy1KM6J3NkwhjzUleqEVBdepzp+VZl6mCtOFq9V8+rUezKcVujcjyArHzvf3Ur3TPd3U37Eebdld97urVFnz6Un+psRr+JNK6xp9arVl63fobAXUH9tv7FrD+RP2AANxtAAAAAAAAAAAAAAAAAAAAAAAAAAAIZrmNmMHAR4Ok/tZrPJf+OOv8z6N5mcJW+Nno1KktEIt3a3oUfF3I5fabTKrOc5u+U5OUnt1LYtHgQqubbbandSLUy2JondSoAFMVQH/Lv0BmMVcGcPaYtrmUrqk9V6fNjv8AkZxsV7kahmxtzkRDe8EWPgbPRh0whFP82l+rZ7SEiTompomhdomiaAAHp6AAAAAAAAAAAAAAAAAAAAAAAAACGAabj5b89Kkv4s/VRX9z3GpGTxmr5dsrvqzUF3RSXzvMYUFQ+6RVKad1z1ABMIOTSim22kkle230JGjuaSadNykoxTcpNRilpbehI6Vi/ghWWio5nOXOqSXTLV3LQY/FjFni91Src6zWaOlU0+jbLW/Ba3sdxcUtPYlzu5aU8Niar3JABOJYAAAAAAAAAAAAAAABDF4BJF5gsLY20KDcY/a1FmcYPmxfanoXcr2atbsbLTWvulwUerSzPzafkRpKmNnT3NElQxh0SpVjFc5qK1yaS9Sh4Uof6tL/ANkfc5XUm5O+Tcm9Lk3J72fFxFWvw0jrWYQ65TtMJfdlGX5ZJ/IsvOQLNozd2ZmQsmMFpo3ZNWbS/DUeXH+oybXt/wAkPW1ie6HUAadYcfdCr0/56T/wl7mwWLD1nr3ZFSN/Vk8mfldzJbJ2P7KSmSsf2U55hhf9TaP49b+9njOlV8WrLUnKc6eVKbvk8qSTeu5M9FlwRQo/s6dOL1qKyt7zkFaJznKupDWkVXKupoWDcWrRaLmouEOvVTirti0v/mc3TA2LlKyq9c+o1nqT09yXQj3Wq30qKvqzhBdppN9y6TXrfj1TjeqMZVH1pcyG7S9yN7Y4YOqr1NrWRQ9V7m0nzOqornNJa27kc4tmNNqq38/IXVpLI9dPqYqpUcnfJuT1ybk97MHVzU/Khi6sb7IdVeE6C01aS76kfcsp2ynP7s4S/LNP5HJLhca/Xr+kw9Z4OwJknLLHhq0UbuDqTSX4ZPKh5ZXmx4Nx6TuVojd+8p513uGndeSI6yN3RehuZVMd0XobgCmzWqFWKlTkpxeiUXei0l6kokAHoAAAABXWrKEZSk0oxTcm3cklpZ4oItFojThKU2oxir5SehI0TDuNk698KV9Olov0VJrbqWzfqPNjDh+Vrncr40YvmR0ZT68tupdBiCqqKpXfhZ2K2eoVfwtAAK8hAAAAAAAAAF9HCFWn9ypUitUZyS3Xlk8L2iSz1qr/ANyXueQGd7smV7shu93vO9bzveADDUxAAAAAAAAAPXg3CtWzTyqUrr/vReeEu9frpOgYDw/Ttcc3NqR+/Tbzrata2nNC2zWmdKcZ024zi7018tq2EqCpdGui9iRDOsa6L2OtXkmJwBhyNrp35o1I3KrDU9a2MyxdNcjk1QtkVHJqgABkekGp422qpVfBU2lCLTqtu7Kl0R7lp7+42PCFq4KlKXSldHbJ5kac3e23nbzt7Sj4tWrCiRs7r/wl09Kk6Ld2MPyTU7G9+w5Jqdne/Yy4Od9ZIbuT0/n7MRyTU7O9+w5Jqdne/Yy4PPWSDk9P5+zEck1Ozv8AoOSanZ3v2MuB6yQcnp/P2Yjkmp2d79hyTU7G9+xlwPWSDk9P5+zEck1Ozv8AoOSanZ3/AEMuB6yQcnp/P2Yjkmp2d/0HJNTs737GXB76yQcnp/P2Yjkmp2d/0HJNTs737GXB56yQcnp/P2Yjkmp2d79hyTU7Pm+hlwPWSDk9P5+zEck1Oz5voOSanZ830MuB6yQcmp/P2Yjkmp2fN9ByTU7O/wChlwPWSDk9P5+zD8k1Oz5voZPA+KVStK+o8il1o55T2R1d5l8DYL4aWVL9nF6Os9XcbRGCSzZi/wCHQSSpuS9vZCvqKOnjdaw89hwdToRUaUVFdN2l7W9LZ6gC/RNOiGKJp2AAPT01/GW0Z6cFtm/kv1MGe3DNXKtFTstRXgvds8RwfEZdyocvnT6OgpWWxIgABAJIAJAIAAAAAAAAAAAAAAAAAAAAALbNQdScYrTJ3dy6XuvKjNYtWa+U5v8ADdCPe87/AEJlFBvzNZ9mieTbjVxnLPQVOMYxzKKuRcQSd61qNTRDne4ABkAAADmtqwtN1KjujnqVNfWe0q5Ulqj6+55JO9va297IOBc1HOVTtWwtRqJoezlSeqPr7jlSeqPr7njBjY0y224PZypLVH19xypPVH19zxgWNwNtuD2cqS1R9fccqT1R9fc8YFjcDbbg9nKk9UfX3HKctUfX3PGBY0bbcHs5Ulqj6+45Ulqj6+54wLG4G23B7OVJ6o+vuOVJ6o+vueMCxuBttwezlSWqPr7jlSeqPr7njAsbgbbcHs5Unqj6+45Unqj6+54wLG4G23B7OVJ6o+vuOVJ6o+vueMCxuBttwezlSeqPr7m8YrXuywk7k5ucs35ml8jnZ0fFj/s7P+R/3MueDsbuqvgqeKtRsaaZMoADpzngAAAAADk01c2tTktzPk9GEKeRWrR1Vaq/rZ5zhHttcqHcMdc1FAAMTMAAAAAAAAAAAAAAAAAAAAAAAAHQcUK2VY6fYlUhuk38mjnxteI1tudWk+m6rH+2X+JZ8Lktn0X3Qq+KMuh1wpuAIRJ1RzAAAAAABx/HfhKOEbQlKaUnCpFKTuulBX3eKluMFxyp15+Zm5fFOxZNaz1VonTlTl3wllL0k9xo5VSxtR69DuuHvSSmYvjT6LuOVOvPzMccqdefmZSDVttwTrULuO1OvPzMcdqdefmZSBttwLULuO1OvPzMccqdefmZSBttwLULuOVOvPzMccqdefmZSBttwLULuOVOvPzMcdqdefmZSBttwLULuOVOvPzMccqdefmZSBttwLULuOVOvPzMcdqdefmZSBttwLULuO1OvPzMccqdefmZSBttwLULuOVOvPzMcdqdefmZSBttwLULuOVOvPzM9mB8O1bNaKVXKnJQmsuOU3lQeaUbu6/xuMaD1rUauqIYvja9qtVOinfbNaI1IQnBqUZxjKMlocWr0y45r8PcalTas1Z3Qk/+nm9EZN56TepvRtzajpKZbMej01Q4KqpnU8isd/H7EgAzIwAABq/xEwdw1gnJZ5UJRrK7TcubL+mTfgckO/WihGpCcJK+M4yhJa4tXNbjhGELI7PWq0p/epVJQe255n4q5+JEqGKq6odPwSdLXRKvlCgEZSGUiNtuwdBe3JIIykMpDbdgXtySCMpDKQ23YF7ckgjKQykNt2Be3JIIykMpDbdgXtySCMpDKQ23YF7ckgjKQykNt2Be3JIIykMpDbdgXtySCMpDKQ23YF7ckgjKQykNt2Be3JJv+KPxASUaNtei5U7Q9XRGp/8AW/Wc/wApE5SM2bjF1RCLVU8NSy1/8KfoCFRSSaaaaTTTvTWtM+zieBMa7TYs1KadPpo1edT8M98fA6rivhx26zKq6bpXylFLKylLJzOUXqvvWfUTWPu9jkauhfTdVXVMmXABsIBBy/4qYGyK1K0RXNrLgqn8SK5r8Y3r+Q6iYzGPA0bZZa1J5nOP2cn+Gos8Zb7vC82Ruscim2F9j0U4MD7q0pQlKM04yhKUZRemMk7mt6Z8Ft0UvNQABoAABoAABoAABoAABoAABoAABoAABoAABoAAAD0WCwztFalSp/fqzjCOy/8AE9iV77kzvWDrDCz0adOmroU4RhHuS0va9PiaB8LMAXudqmutSoX/ANc/8fMdIRXVD7naJ7FTVSXOtTshIAIxEBDRIAOW/E7F7gqqtNNcys1Ctd+Grdml/Mld3raaKfoHCeDoWmjUpVVfCpFxlr2NbU7mtqOIYWwFVstepSqXXweaWhTh+Ga71+pY0rlelnuTo62OJn9V2hjQX8Uls3kcVls3k7afgc2o/kQpBfxSWzeOKS2bxtPwObUfyIUAv4pLZvHFJbN42n4HNqL5EKAXcVls3k8Uls3jafgc2ovkQoBfxSWzeOKS2bxtPwObUXyIUAu4pLZvHFJbN/0G0/A5tR/IhSC7iktm8cUls3jafgc2o/kQpBdxSWzeOKy2bxtPwObUfyIUgu4rLZvHFZbN/wBBtPwObUfyIUnuwJgidstFOjTzOb50uiEF96b7l6tLpPPxWWzedaxAxY4nQy6i+3rpOd+mnD8NPv6Xtewj1Dlib17mXMYJGrtO1U2SwWGFClTp01kwpwjCK2JfM9ABUFeAAAAAAQzW8c8WuOUcqmvt6Sbh249NN/pt72bKQ0ZxvWNyOb3NUsTZWKx3ZTgzV2nM1maauaepog3/AB5xScnK0WdXvTXpxWeX72K16106e/QTqKedszbkOFq6V9NJa7t7LkAgEkiEggAEggHgJAAAAIABJAABJAABIM3ivi1O3Vc98aEGuFqLNf8Au49p+i8DXJI2NtzuxuhhfK9GMTqZTELFrhqir1V9lTl9knoqVF+L8sX69x0q4qs1njThGEEoxhFRjGOZJJaEUYZwnCyWavXqfs6FGpVndpahFu5bXdd4nL1EyzPuU7mkpW00difyMKYas9jp5dpq0qENGXWmoJvUr9L2IxeC8f8ABlrqKnQtdnnUeaMMvJnL8qldleBqFqs07LYeVbdSpWzCVaVl4KlaW+L2OFerCEKFJXPIyVNXySvbvzntwlUq1Klms+GrBYXZ7bWdmpVbLVlVlTr5EpRTUoRlG/Jd0ou9XGglnQ0DnuDcao4Gq17FhKvlQpKlVwfaK81wtWy1MpcHNt86VOUJRyulNAA6EAAAAACHE0fGvETLcqtkSUne50NEZPrQ6FLZoezp3kg2xSuidc0j1FOydtr0OEVKbjJxknGUXdKMldJPU09B8HZ8L4u2a1r7aCckrlUjzai7pL5M07C3w8jSz060rs90alNSe9NfIvIeIsf0d0U5ap4RLH1YuqfSmlC42Ow4murK7hku6lf0/nNqwd8PLLTadVzrtdE3k0/JHT4tm2SuiZ5NEHDJpVwhzzB+C61plk0ITqPpyVzV3yeZeLNosHw0rSSdepCnrjTXCS7r3cvmdDoWeFOKjCMYRWiMEoxXckWXFXLxGR35ehewcGhZ+f8AEv8Ao1Gl8NLKvvTryf54x9FEsl8N7F++X+7f80bUSRVqZv1KT0oadE0sQ0a1/DGm19jWqReqrGM1vjczW8KYl2uz3vI4WC/HQ52bbD7y3M64LjdHXzM7rqRpuE08idE0XwcGB2HC+K1ltV7qU0p/6lN5FTxa0+N5qeE/h3GnnhWldnaU6ak96kvkWcXEY39HdFKOo4PNF1b1Q0oGzYPxJdWVzrJZ1opZ/wC82/BWItks7TknWmrrpVrnFPWoLNvvM5a+KPyprp+FTSrhDTMWsTatrcZ1L6dC9c55p1Fqgn0drdedQsVip0KcYUoqEIq6MV89r2lyRKKOepfOuru2DqKSijpm6N7+6kmAx9wXO14Kt9GnnqVLNV4NL8U0spR8XG7xM+COTTnOO2E6duxbp1aUnkVp4LzweTKEuNUoyjf0Si01saK7TgBYOwxgupXrWu2Wes61noSt1olW4rbpRbhNLMufBTjnWZ5y7G7B9TA0LTbcHVVTpylKrabBWpcLZKtW5ydWCyk6U3dncXc9RrGKvxPwhjBaHZaboYPWRlTr0aTr1tNz4Nzlkwdzee53AH18TcVK2MGE5wsbjdg6hRo15tXrhqspzdNPpcYqF+rKB1bF/F+hYLPGlZ01HKlOc5vLq1aks8qtSbzym+lgA//Z"/>
          <p:cNvSpPr>
            <a:spLocks noChangeAspect="1" noChangeArrowheads="1"/>
          </p:cNvSpPr>
          <p:nvPr/>
        </p:nvSpPr>
        <p:spPr bwMode="auto">
          <a:xfrm>
            <a:off x="134938" y="-722313"/>
            <a:ext cx="1333500" cy="1476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0" name="AutoShape 14" descr="data:image/jpg;base64,/9j/4AAQSkZJRgABAQAAAQABAAD/2wBDAAkGBwgHBgkIBwgKCgkLDRYPDQwMDRsUFRAWIB0iIiAdHx8kKDQsJCYxJx8fLT0tMTU3Ojo6Iys/RD84QzQ5Ojf/2wBDAQoKCg0MDRoPDxo3JR8lNzc3Nzc3Nzc3Nzc3Nzc3Nzc3Nzc3Nzc3Nzc3Nzc3Nzc3Nzc3Nzc3Nzc3Nzc3Nzc3Nzf/wAARCACcAH0DASIAAhEBAxEB/8QAGwAAAQUBAQAAAAAAAAAAAAAAAAIDBAUGAQf/xAA9EAABAwIDBgIHBAkFAAAAAAABAAIDBBEFEiEGEzFBUWFxkQciQlKBobEUMsHRFTNDU2JjcuHwJFRzgrL/xAAYAQEBAQEBAAAAAAAAAAAAAAAAAQMCBP/EAB8RAQEBAQACAgMBAAAAAAAAAAABEQIhMRJBAzJRYf/aAAwDAQACEQMRAD8A9xQhCAQhCAQhCAQhCAuOqgYritDhUIlr52RZtGNOrpD0a0auPYKJj+MOoCylomNlr5wd2xx9WNvN77cGjzJ0CxclVBRVMk7nuxDE3i0lRJyHQcmN/hbp8dV1zzqW40su01dM0vw/CnCIa72tlEVx/SLnzsr/AA2oNXQ09S5mR0sTXlt75SQDb5rzSWetrQd9IWx21Yz1R/dehYNLvKZgAs0NAA6ABXrnEl1ZoQhcOghCEAhCEAhCEAhCEAmKuojpaeWeU2ZGwud4DVPrO7YmSegZRQAl1RIGutxLRqfwVk2lZCqq56yeeQOO8nOaaQdPZY3+Fo8zcpVJh+ctaxgv2VvS4Oyna01L2xdidfLio+I4rFTh1LhovIfVdIRq38vqt9k8MvdMTMYJmUkNi64MhHyC22EQ7unb4LMbN4W4v3sgJcTckrawsDGAALLrrWkLQhC4UIQhAIQkucGtJPAIO3UWuxKjoGGSsqI4WDiXuAWI2h24qaqtfhGykQqasXEk/sRd7/58VW0mxP22QVW0dbPiNQ7UgvIjHYBdTn+prSVXpL2Xp3lpxDeEc42EhcpvSZstO8NOICO/ORpCap9mcIgaGxYbTNA/lgrlTstg9S0tmw2nI7MsfkrnJrWUOI0eIxb2gqYaiPrE8OVRtJG2QNeYs7o7lnEZSfBYHEfR1LRz/bNlsSnw+oGoaHkA9r/mmhtBt9QNFPieFw11tBIYnXPxaCCnwvuGrSVtdVSZA7Iw8WxjLf8AFWdBhUFGzfVkkcUY5yEABUlLU7XYm6zKODDWc35LEeBdc+QU9mycEpEmK1NRWy/zJDlHgF1Z/UmLabbnZjCWZX17Hlo4RglR4/Szsu+QME04HvGOw+qabgOGQi0dBTjuWXPzTVRguGygiSgpnD/jCfHk2thhO0eE4w0HD66GUn2c1neRVsvGq/Y2gL99huajnH3XROLRf8Fe7JbUYhh1QMN2glM0Qs1lQ77zOmbqO6l/H9w+T0hCS1wcLggg8CEpZunOS849Ie0dTPVw7NYI/wD1dSDvpGn9Ww/n9PFbXH8RZheE1FXI/KI2E3/ztdeXej+nkr6mtx2rF56qQ2v7I42HgLBd8c/aWtXs1gNLgtC2np2guIvJJzkdzJV6AAO6bjIa0BcdIrfKHC5cL0wZEgyd1MEgvCTnA4G3hooxk7pDpe6sglOlF7piSUXPdR3S9005/dXEPSSd0w56bc9JzD2jorgXoLucLjp1VPWUrq2pDpJTBCHZc7RdziOLWfQu4chqrpoAhdLI4sY0XLxxa0cSO54DuVDoaaXEKsSluRjfVjY3hG0cAP8AO/NXq54TNrZ4G4NoYoWlxbG2wzHVWYUHDqbcRNba1gpyxrR556Yq0x4JFRsOtQ/KbdNE3shA2mwalbYXLA8+J1VZ6XZN5idBD7rS76q6wp2Slhb0jaPkFpP0cX2unSaBMmRMmTRNueounzIkGRRy9JLl1iH3SJtz01mSXPHVMDhckFybdK1NOlPsq4h177angmDJneLfdSHXOruKaLrG6sLVnVNdNBBTt0EjruHUN/ufktRg9AyGJpCocHjE0lO4/uh8yStlC0NjACy7vl3zPBQXUIXCvJPSmwnF6R9v2J/9f3Vnhsl4GWPsD6JXpKpN4yKcC5jzA+BVXhlTkoYjxdbLbwW/P6M7fK/L7NuTYJl07L6Ov4KE1z5Dmc4m6ea02TDTm+6ArhlJ4BcyruVDSS5xSTcpzKjKgbsiydyoyoUyWqLUA5TbirHKo80RINtFYi22VkEkUFjq1pYf+rvyI81s2fdC82wmodRVdhrd2doPM8x8R8wvRKSZk8DJYnBzHtzNI5g8Csu55ac3wfQhC4Vl9sKUVFI9pHG68/w8OYcjr+qSLdF6rjUIkpnC3JedVtPuazOBYPNz481t+O/TPqJlONFLYzRR6TVt1YxMuF3UNbvsjd9lMES7ulBCydkZeymbpc3XZBEydl0RqWIuyUIkETd9kh8XUKw3S4YkFJNTB1+IPIjiD17KdgWPjDKg0lf6sLjfMBo0+8Ox4kcjw46PSQqtxekZJSPLhbKC4EcQl5nXglx6JFIyRgfG4OY4XDmm4IS1556N6mo3tWJJn/ZmHJHGTcZudl6EDcXWHU+NxpLpudgfGWngsPjdJlnc0+1q091veSoceot7EXAWPG/RXm4WaylEdLHiOSuKdugVWzRxfb1r2kHQ9firWkN2hb+5rL0lsjuE4Ik5E24Cktj0UVCMKTuVYGNILAEEMRJQjUnKEBoVEbd9kl0eil5Eh7NERBczXgqfaN5iot0wXkkIDWjn0HmtC9oY0ucbNAuSsrXyvqKrfDgXFsI6nm7wA4d79E/1faXslSmmyRM1DNHEczzPndb1n3R4LO7OUW6iBstEOC8/V260kyOpqoiErC08E6hRWIxmjdTTGZjSRwc3qFHw+raxzWOd6p1aTz7LY4jSNqI3aDh0WFxPD3U0h9V2To02I7juteO89uOo1dK9rhxHwU9pbbisFQ1tZGQ2mxCkeP3dXmid56j5/AK0/SOJNaTPWYRTj3hOZD5ALu2OZK1Mjm20uoktRGwnM9rfFwCyVRjEdy0SVOIP6kmGIfAesfNQzW1sn6qGmiHRlO0nzdc/Nc7IuNsypikPqSMd/S4FOtfrfksC6Wt/ashkHR0DfwAPzT8OJOZpmqKQ+/Ed4w+LXa+RVnRjdhzeibkexrSXva0deiyjK7E5BenxfCnt6yOcwjxBB+qj1L2G7sVxk1h/2tAC0O8XnUDwsmmLHEsRbW7xkbnx0MJtPMOLj7jOrj8uJTGFUz66rEz4w1g9VjBwY0cAosDJsSkiYImQ08QtDBELMjHh17ra4TQCmibpY+C46611Im0kQiiAaLKQuBdWboIQhBw8NVAr6BlQ0gi91YIQYav2ddmORuigt2deCAWfJeiljTxAK5u2e6FdTGRotnA2xc1XEOCRMA9VXAaBwC6mmKl+DxO9lV1Zs81wOVvJadcITTHn9Rs44u0ZonaLZ1wcLtW6LGni0IDGjg0Jpisw7C2Uw4WKtAANAu2shRQhCEH/2Q=="/>
          <p:cNvSpPr>
            <a:spLocks noChangeAspect="1" noChangeArrowheads="1"/>
          </p:cNvSpPr>
          <p:nvPr/>
        </p:nvSpPr>
        <p:spPr bwMode="auto">
          <a:xfrm>
            <a:off x="134938" y="-722313"/>
            <a:ext cx="1181100" cy="1476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2" name="AutoShape 16" descr="data:image/jpg;base64,/9j/4AAQSkZJRgABAQAAAQABAAD/2wCEAAkGBhASEBAQEBAQDhAPDw8QDw8PEBQPDxAPFBAVFRUQEhQXGyYgFxkjGRISHy8gIycpLCwsFR4xNTAqNSYrLCkBCQoKBQUFDQUFDSkYEhgpKSkpKSkpKSkpKSkpKSkpKSkpKSkpKSkpKSkpKSkpKSkpKSkpKSkpKSkpKSkpKSkpKf/AABEIAOEA4QMBIgACEQEDEQH/xAAcAAEAAgMBAQEAAAAAAAAAAAAAAQUEBgcDAgj/xAA/EAACAQMBAwkEBgkFAQAAAAAAAQIDBBEFEiExBgcTQVFhcYHwFCIykSNCUoKhsUNTYnJzkpPB0TNjorLCFv/EABQBAQAAAAAAAAAAAAAAAAAAAAD/xAAUEQEAAAAAAAAAAAAAAAAAAAAA/9oADAMBAAIRAxEAPwDhwAAAAAAAAAAAAAAAAAAAAAAAAJwQAAAAAAAAAAAAAAAAAAAAAAAAAAAAAAAAAALnkvyZqXlbYi1TpU1t168vhpUs/E+2T4JdbAx9D0Gvd1eit6bqSxtSedmFOC4zqSe6Me9nQdJ5v7Sjh1M6hW698qVnF9ix79X5xRf2NrSp0lQt4OjbLD2X/qV5L9LXl9Z93BGbSxuA03nAtYU7SMVGlT9+OIUacaUMvfwW+WEutnM2b/zqahmVCinwTqy8/dj+CbNAAAAAAAAAAAAAAAAAAAAAAAAAAAAAAAAAA+qdNyaik220kksttvCSOt6LpkaFNWkcPopRndyX6W7xvhnrjTzsrv2u05/yQio15XMltRs6U7jD4OpHdSj/AFJQ+R0DS59FRhGT2qkltTfW5y3yb82wLnpEjHvNVhRhKpUlsxgsvw6kv2n1Iwq+oRjF1Kk1ThHjKXBeC+tLsRz3lRyldxLZhmNGLzFN+9KX6yeOvu6gK3WdUncV6lafGb3LqjFboxXgsIwgAAAAAAAAAAAAAAAAAAAAAAAAAAMqw0yrWlsUoSnLi8LdFdsm9yXezaNO5EUFvuLmVSXXSs4KpjulVl7q8kwNNwDpttycsorCslN/aubmcpP7tPCR91eTVnLjZUo/wrirB+Sk2By/AN21PkNSxmjKrRf2a2KtP+eCWz5pmsaholajvqQey+FSPvU34SQGbyeuKShUp1JbHSVKLeeDp025uPnLY+RdXnLCnBNQzWlv4e7DzfFmlMmEG3hJtvglvbfgBl6jq1Wu81JNpfDFboxXYkYRs+l83OoV0n0Dowe9SuH0W7tUX7z+Re0eaqnHHTXqk8rMbelt7uv3pP8AsBzsHSVzf2uWlC5muqUq9ODf3VDcVmq8hYU1tJXEF9rEK8V47OywNJBm3GmOPwyjUX7OVL+V7zDaAgAAAAAAAAAAAAAAAAAADOsLFT9+o3ClF4lJLMpSfCFNdcn8l1mLQp7TxwXFvsS4s2PSNOdWUZbLjTjupR7F1yfa32gWGmWTnFRceioppxoQfxP7VaXGcvwRsdGjhJJJJdS3JeR9WtooRR6OYExifaPB1iOnAzIyPiVrB5aWxn4sY2ZfvRe5njGuesawFc+S1rKblOhQa4+50tJ58IywXOm06Ftn2ehSoyfGUI5l/UlmXyZ4dIfLqAZtXUJy4ye/ieSn5mL0x89OBYUqhnUq5RK5S47jwqco4p4gtt/8QLPU+TNtW3umoyf1opRZp2uc3lTDlRe3JL4OuSXUu/uZsENfrS4bMfLP5ljZahWlhNKW9fVx+QHFJRabTTTTw09zT7GQbxzmxs3Up1aM4+0y2o3dKCzBOPw1M8FJ7013GjgAAAAAAAAAAAAAAA+6VJylGMVlyail2tvCQFxyf0V1mvsZzJ9uPqnQrOyjBLCxhYGm6RGhTVNLfFYb7X1/ie9SWEB51qpiTrEV5mLKYHq6hHSmM5kbYGYqp9xrmCqg6QCw9oIdcwelHSgZbrHz0pi7ZX6rqGF0cX7z+J9i7AJv9Sc3sRfuri19Z/4PSzpFbaxL6ypcALGwtdppYMPlnyo9lTtbd/TuP01RPPRZX+nF/a7X1ZLe5vlaWdW6eHOOIUU+DrS4eS3vyOQ16rlJyk3KUm5Sk97bb3tgfEpNtt788X2vtIAAAAAAAAAAAAAAABsfN/YKrqFBNZjT260l/Di5L8cGuG/8z1DNxdz64WU8feqQjlAbjcorriRZXRVXTAwK0uJiyketZmLJgTtEOR8ORGQPTbG2eW0NoD12xtnltDaAi6vFTg5Pjwiu1lCqjk228tvLF/ebc93wx3R/yfNIC0somx6fDejXrDibNpi95AVvOpduMLK2TwujncTXbKcnGLflB/M56bpzszft8Y9ULS0ivB0tr85M0sAAAAAAAAAAAAAAAAAdH5mY/SX/AGqzjj+vHJzg6DzMXGLy4pfrrKql+9CUJ/kmBuV4t5T3Ze38d7KS7QFRX6zFkzJrmJNgfLZ8ths+cgSMkMgD6K/VrzC2IvfL4u5dhk3VyoRcn5LtZr86jk23xfECYmTRZjRMikBb2L3my6ZLevFGr2Ut5sFjU3oCq52qeL6nL9ZZWkl5QcP/AAaSdJ50LPpLayuorPR7drUfHGW6lNv51F5HNgAAAAAAAAAAAAAAAABtXNheKnq1m28KdR0ZZ4YqQlD85I1U9rK6lSqU6sfipThUj4xkpL8gO86pRw2utNp+TwUN5E2vWpRqPpYb4V4QrwfbGrFTX/b8DWrymBr9wt7MGZY3UeJX1EB5M+WyZHwwGQ5doKvUrvPuJ7vrP+wGNfXW3L9lfD/k8EicBATE9qbPJHrACwtpF7Z1OBrtFltaVeAG52VvC6t69lNrFxTxTb4Qrx30p/zJLwbOOXlrOlUnSqRcJ05ShOL4qUXhr8DplhdOLTW7emOWvJj22n7ZbxzdU4YuaUeNeCW6tFdc11rrSA5aCWiAAAAAAAAAAAAAAAEAB3LkPfq40m2ecztZTtanakntU2/uvH3Re0OJp/M7rahc1bOcsQvaeKeeCuafvU/mtqPmjoV3Qz1dzXYwNNvaXEqqsTY9Qt+JSXFMCvmj4aPaaMS8r7Me97kv7gY99d7K2Y/E+L7EVOD2lFviOjA8lEnZPVUyejA8lE9II+ujJUAPSmzPtqhgwgzMoUpdgFvbVi507UpQalFtNPKa6ils7OT7i4t7BLDe8D61/klbX8alem42lzGE6lWWPoKqjHLckvglu4rjk5MzrPKvUlb6dWS3TucUIduy9834YWPM5KAAAAAAAAAAAAAAAAB7Wl1KnUhUg9mdOcZwa6pReUz9B2mpwuqFG8p42LmGakV+jrx3VIPwl+DR+djfuavlOqVWVlWaVG6knTlJ4VO4SxF57JcPkBvWp2XE1m8t8G73dvJJr8Gapq0J79yXgBrd7UUc9vUilqZk8viy3urV5372Yyte4DBVE+lQLOFp3HrGy7gKn2cn2cuPYSXZdwFL0A6AtpWh5u17gMWjRLO0tiLe2Le0tQMiytdxlVJqPE+orC7DU+VmvbEXGL957kBR8s9a6esop+5RTjHs2n8T/I14lvO/jnrIAAAAAAAAAAAAAAAAAExk1w3MgAdu5veVyvaXQ1mlc0opNv8ASx4KXiWWraZx3HCNP1CpQqRq0pOE4PMWjvnI7lXR1Ohh4hdQjipTf1v2ogajeafve4w/YjeNV0fD4FRPTX2AUkLTuPeNn3F7aaLKXCOfIt//AJ6FKO1cVaNssZ+nqxp7vBvIGnKy7iJWfcbHV1jRobpalbt/7aqVF84xMi0Wn3O62vrarL7Dn0U2+6M0mBp0rQ8ZWxut/wAmakOMGvLKfmU9XTGuoCnoW5YUKZ7QsX2GbSsMJyl7sIpuUnuSS6wKXW9QVKk5N43HLL+8dWbk+t7i55YcoVcVXGm/ooPEX9rvNdAAAAAAAAAAAAAAAAAAAAAABk6dqVWhUjVozlSqQeYyi8NGMAOsaTz3xcVG+s+lksJ1refRuXfKD3Z8Gi0ueeLSYxTp2l3Vk+MZuFNLxe/JxMAdF1rnrvKicLSnS0+D4yprpK7XZ0kvh8kjQbu+qVZOdWpOrOTzKc5Ocn4tngABKZAA2Xk9ziahZ7qVeU6fXQr/AE1Fr92XDywb9pvPHYVUvbLSpQnjfO2aqU2+6Mt6+bOOADt1xzp6LBbVOnd15dUNiFJZ722zQeWPOTXvUqUIRtLZPKo023Kb7as+MvDgaeAAAAAAAAAAAAAAACcesjHrIEAnHrIx6yBAJx6yMesgQCcesjHrIEAnHrIx6yBAJx6yMesgQCcesjHrIEAnHrIx6yBAJx6yMesgQCcesjHrIEAnHrIx6yBAJx6yMesgQCcesjHrIEAnHrIx6yBAJx6yAP1sAAAAAAAAAAAAAAAAAAAAAAAAAAAAAAAAAAAAAAAD/9k="/>
          <p:cNvSpPr>
            <a:spLocks noChangeAspect="1" noChangeArrowheads="1"/>
          </p:cNvSpPr>
          <p:nvPr/>
        </p:nvSpPr>
        <p:spPr bwMode="auto">
          <a:xfrm>
            <a:off x="134938" y="-722313"/>
            <a:ext cx="1476375" cy="1476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4" name="AutoShape 18" descr="data:image/jpg;base64,/9j/4AAQSkZJRgABAQAAAQABAAD/2wCEAAkGBhAQDxAPEBAPEA8QDw8QDw8PDw8PDw8PFBAVFBQQEhQXHCYeFxkjGRQUHy8gIycpLSwsFR4xNTAqNSYrLCkBCQoKDgwOGg8PGi8kHCQsKSksKiwpLS8vLywsLCkvKSosKS4sLCksLCwvKiwsLCwpLCwpMSwsKSopLC0vLCwpLP/AABEIAOYA2wMBIgACEQEDEQH/xAAbAAEAAgMBAQAAAAAAAAAAAAAAAgMBBAUGB//EAD4QAAIBAgQEAgUKBQMFAAAAAAABAgMRBAUSITFBUWEicQYTMoGRBxQjM0JSobHB0UNTYnLhkqLwFRZjc4L/xAAaAQEAAwEBAQAAAAAAAAAAAAAAAQIDBAUG/8QALxEAAgECBAMGBwEBAQAAAAAAAAECAxEEEiExE0HwcZGhscHRBSIyUWGB4RTxI//aAAwDAQACEQMRAD8A+4gAAAAAAAAAAAAAAAAAAAAAGCLgyDRxud4ejtUqxUvuJ6p36aVuSy/NIV9WhVFpe/rKcqba6pS4oy49PNkzK/2LZJWvY3AAbFQAAAAAAAAAAAAAAAAAAAAAAAAAAAAAAAa+OxsaNOVSfBW2W7lJuyjFc23ZFZSUVd7EpXK8zzWlh4a6krXemEIpyqVJ8oQit5PscRxxWJu60nhqL4YejL6Zr/y1lw/tj8WZp07T+c4izxElaEOKoQf8On34apc32SMVa058fDH7q2+LPDxOMzaPu9/Y66dGxdh44fDrTThFP+heJvrKT3b7s3cobk6k2rX0r9TmUsOdvK0vVr+6X5lcHmqVVeySu7Lu9S1ZKMGbZkwZPfRwgAEgAAAAAAAAAAAAAAAAAAAAAAAAAAgA4WZ11KqnxVK+iPJ1Xxm/JbLzOxiKumEpfdTZ5/CYZ2u95PeTe+7dzyfiNSTy0oc9X6ePkdNCK1kzCptu73k77/oXQo3NmlhG/IxiMVGmvDZyfP8Ab9zjjh401nqOyOjPd2iUYmWhaV7T425I7GDo6IRj238zk5XhXUnrlwTv2b5L3HdO34fBybrNWWy7P6YYh2+XvAAPWOUAAAAAAAAAAAAAAAAAAAAAAjKVt3wPP5v6eYHDXU60ZTX2YeJ36GNStCn9T67Cyi3seiB86rfKxKX1GBr1FfZtWT+BW/lSxa3lllZJcd9zm/30i/CkfSQfPML8suF1KOIoYihd7ycNUV3duR7DJ/SXCYuOrD16dXtGS1LzjxRvDEQns+8q4NGxmMJOm1FOTuvCnZtX3RqSxKgt4KD/AK5K/wAEdU5mNylzk5Rkt+KlficuKp1F/wClLV6K2n5/fia0pR+mWxpV81b2ir92rRXlHn7zGBwEqstUm7c5Pi+yN/D5LCO83ftwRTj/AEqweH2lVhdL2IeJ+W3A4IYWUpKpi5afa/XubuqkstJfs69OmopJKyXBEjw2M+U+CbVHDV6vTa1/I4lf5T8yu3HLaijybi2/ej0/9tFaR9vOxzcGT3PqgPlWG+WKrFv5xhKkEuL0NHrMj+UbAYp6Y1VCpt4Knhe/S5eOLhL8dvvt4kOk0epBGMr7rdPmuBI6k7mQABIAAAAAAAAAABgAXOZn3pDQwVJ1a0rbPTFe1LyRnP8APKWDoTr1Wko7RXOUnwijwno7klXMa3/UcddwbvQoP2Uk9rroeficQ4/JD6vLrrknrCF9WWKWYZu9TlLB4G/ht9ZVj1XQ72U+hOCw6WijGcl/Eq/STb63Z3oQtZLZLguhOxyQoX1lqzVytsVQopbJJLskjLgWGDpUEit2c7H5Dh66catGE0+yT+KPCZ38kSUvX4CtKjUW8Y6nFp9FJH0y5G5R0o9nZ15k3fM+U4f0i9IMElTqxjiEudWLU3/9x4nUw3p3m1W0Y4anB23cYzqNeT2R9Bb/AOPcxw4WXkrFHTnyn5+9iyt9uu48jQyTHYlXxdepGLs/VqSXDh4YbHVwfozhqS2pRb5ykrt9zrtkZSM1Qpp3er/JbMylUYx2UUl0SSMSROUiEpF2kiyuUVsPGW0oxkujSZ5vOfQTCV7tU4wn1Wy/dHp3IjYyypmnaeVyDG4rL6ioylOrQ/lTeqcI9YS+0vM+i4XFRqQjODvGSun+jPJZxOCinJey0lZXlKT4QguLbN/0Wp11d1Ixgpbunq1OK5an97qaYSpUhU4e8fLr+lK1OLjm5npAAe0eeAAAAAAAAACM5WVyR5v08zv5rgqtRNa9DUF1qS8MF8X+BhXq8ODl1fkWirux43M6jzfNVRu/meDk1JLhOouL/Q+i0KSilFK0YpJJcEkeP+TjKvU4XVL26j3fG/Nv3ts9nE8igszzPr/vsdL0RMw2YbIuR2uRSxJyIuRFyMXKZi1iTkY1EGyLkRmJsTcjDkVuRFyK5iyiWOZXKZFyItlHIukZciDZhsjco2XSMom0rO7skryfRFer4lk5KEHNq6hZ6dvFP7MfJcTSNkm2GaVe1OSm19M1amuKw8Hz/vkufI6mSUZ+29lZ8efkaGWYF1ajnPfe8n1fQ9MlbZE4OlKpLivbkvXryM8RNRWRb8zIAPYOAAAAAAAAAAwfNflUxWueGw99nVdSa7U43X+5n0o+UelsvW5pFbaYwsr9ZVDyfidTLGK/LfcvextSW7Pb5LQ9XQow6U4/G12dFM16WyS6JFuowo6RSN5LUk5EXIi5EXI0zEJEtRhyIORFso5FrE3Ii5EGzDZGYtYk5EWyNzFyLlrGWzDZFsjKZFyyRK5VOpYxKVyplHIuol1J7k8d4vVw5W1vu27L8Ea8Zbru7HSwdPXXu1sktvJI1SzxyfdpFZPK832OngcPohGPO135mwAe3GKikkeW3d3YABYgAAAAAAAAAwfJsxhqzKf/ALYJ+637n1k+X51RccdN8Ppn+UWmeH8W2i+309joo8/0e2jInc14SLUzCnK50tEmyLkQlVRF1exZyQUSbZi5W5si2yMxaxbcg5orFhmLWJOoRc2YBGrJsRYMhkpEkGQkWEJBosilzs1/dH8z0OW07VKnba/vPM4lOztx5eZ6TKMRqu9rTjGa33btZ/imdGEtxLPrcyxK+TQ6gAPaPLAAAAAAAAAAAAB4P0vwmms5/eqQd+avG36HvDzvpXhdUb24JS98Xf8AI8r4rTzUb/Z3N6H1WKcJWThGX9KLHUb8jm5fU+jivf7nwN+B40JN6HfbS5NIykEiSR1RiQyIsSsLGmUi5AwTsYsMpNyDRgnYw0TlJuQsZJWFi6iLkGiDRdpIuJbKLmpVgX5TjfVve/0d5O27dGT8Xnpdn5XMTgUNNSU47Si7rv1i+z4GdnCSkjR2lGzPYxlffjdXXkSOFkmZram34G2qTfGD50ZeXJ80d09mjVVSN0eTUpuErMAA1MwAAAAAAAAAaOb0lKG/X8GjeKsTT1Qa7beZjXhnpuJeDtJM8hRpuLcbbLY3aZDEws0/j5kqTPmIRtKx6vIviiaRiBaonpQjcwbIaRpLdBnQdCplcxQ4mNJc4DQOGTmNfSNJe4GNBPDGYp0jSXaDOgsqYzFOkxoL9AcC2QZjVlAplTN5wKpUysqZdSOTjMPJXlDj9qPKSRuZR6WpWhiHZcFUfLlpk+b7ls6Z5H0gheqqcONScYbf7n7kcss1GWeL/RtaNWNpI+pU6iklKLTi1dNcGiRqZZSUKNOK4KCNs9iLuk2eRJWbSAALFQAAAAAAAADh4/D6Ztcpbo06aszuZnh9UL847+7mcV7+LmtpfueFiKXDqeJ6NKeaJsU0XxRr0mbMDqpLQrImomdJKKJqJ2xgYtlWgxoL9JjQW4ZGYocTGgv0GNJGQnMVaBoLtI0lsgzFOgaS2xhxJyi5Q4lbibEkQ0mcol0zVr+GLl04d2eWoUdeIlWe8afgpvrUl7T9y/M7+cYh2UIbyb0xXWb/AENHC4a8404u6i7avvTb8UvicGJ1kkumdtLSN2esyn6mHk/zZuEKNNRiorgkkTPTgrRSPIk7ybAALFQAAAAAAAADDRwcdQ9XPb2Xy6r/AAd818ZhvWRa58V5nLiaPEjdbrY2pTyS12OLCVn2fA3KbOXJODcJbb7X5P8AY2sLiVwezOLD1E9Hodk46XR0oFsUUUpGxFnrx2OORnSHEyYlItcoRZEjOulxaXmyn53D70f9SKupFcy6izYBVGqn/hlikSpJhozYw4mVIw5FtGQQcTXxVdU4uTfJ8eS6k8VjIU03J2tvbnb9jgzxHrk8TVv82T+ihweKnysv5a/HyOatVUF+etTopwct9iNao0vWv6yorUVzhTftVWur4LsdT0dwFvG1svZ7vmzl4SjPEVdUvak1e3CMVyXZI9fQpKEVFcErf5OHDQ4k872W3XXI2xM8kci3e5aAD1DzAAAAAAAAAAAAAAADm5rl+taordce6PO1Ivg5ODXCdtSXacea8tz2hy8yynX4opX5rr3Xc8zF4VyeeG/2OyhXt8stji0sdiqf8B1oW9vDyjUX+l2kjYh6RS4fNsRfp6qRozoTpu8XKL52bTMvNMT/ADZfBM4Y4ucNG2u5+x2Oipa6PwOtHGYqauqPqo85VpKFl5cTTr46EfrK06svu0Fpgn/cc6rKrU9ucpX5Nu3wLsPlUpOyTfkuAeJq1HaN32+ysu+5KpQhrJr9e7/hieaq/goU13m5VG+5CWaTfGnRt09VFXOtR9HZbXsvPdr3F/8A25/Uvgyyw+Ilr7Ih1qCODHMIfao6XfjRnKDXud0bdPGSf1NeOr+XiVob7Ka2Nyv6Ny5OL28n5WOXi8mlHjFr8g416XL08V63LKVKps/XzNqeZY6GzwdSVudN06kZd07oqWYZjU8MMHOF/tVpwpxXnZtmnTq16fsVJq3De6XuexirjcRPaVWo152/IusU7auXh5/wn/Prpl8fI2KmCjTevG1liKvGOFpXVJS5OfOXv27Fc6tTETUpLhtCEV4YrokQweWSk7JNtvpzfU9XleUqkrtJz/CPkTTpzrva0et3zK1KkKKve8uu4llWXqlFXXjfF9F0OgYMnsQioqyPIlJyd2AAXKgAAAAAAAAAAAAAAAAAFNfDRn7Ub9+fxNWWS02+a7bHQMGUqUJatF41JR2ZqUsqpx5X8+fuNqMElZJJdiQLRhGOyIlJy3YABcqCLjckADTqZVSk7uHwdkVU8jpLk3v14djogy4UN7I0VWa0uV0qEY7RSXkWAGiVijdwACS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34938" y="-706438"/>
            <a:ext cx="1381125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76" name="Picture 20" descr="http://t0.gstatic.com/images?q=tbn:ANd9GcRZztnQW_NiLdT7kIdjDOI5vsdL07JUh4RA0k-KdyF7IoY96GJ_3oMT3sqSK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3643313"/>
            <a:ext cx="1928826" cy="1443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148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Corbel Bold" charset="0"/>
              </a:rPr>
              <a:t>Design drives business culture &amp;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  <a:latin typeface="Corbel Bold" charset="0"/>
              </a:rPr>
              <a:t>	 causes environments from hospitals to airports to be easier to navigate.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1507" name="Picture 4" descr="6a00d834515db069e200e550215ff08833-640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85728"/>
            <a:ext cx="47244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AutoShape 2" descr="data:image/jpg;base64,/9j/4AAQSkZJRgABAQAAAQABAAD/2wCEAAkGBhAQEBEQDxQUEBQPEB4UFxUUEBoPHBcUHxQhFBMWFBQYHjIeFxkvGh4UIDIsLyopLTgsFSoxNTEqNSYrLDMBCQoKDgwNGQ8PGS0kHiQuLi80MSo1LiwsLDUsNTUqKS0vNCwpNikpKiwsKTQ0LCksLCksNSwpLDMpKSwpLCksNf/AABEIAFQAVAMBIgACEQEDEQH/xAAcAAEAAgMBAQEAAAAAAAAAAAAABgcBBQgEAwL/xABDEAABAwIDBAQJCQYHAAAAAAABAAIDBBEFEiEGBxMxIlST0hg1UXFydbKzwhQVFjI0QUJzlCNTYXSh0SQzUmSBkbT/xAAaAQEAAwEBAQAAAAAAAAAAAAAAAQIDBQQG/8QAJhEAAgIBAwIGAwAAAAAAAAAAAAECAzEEESEScRMUM1FSYUGB8f/aAAwDAQACEQMRAD8AvFFi6ygCIiAIixdAZREQBERAEREBztvo2gq4cWlZDUTxMEMZysnfGL5Nei02UG+l2Idbqv1UneUq36eOZfyY/YUBjYXEAcybDz3sF9Fp4R8GLa/Bk8k52ZwnH8RhlnpaiocyE5TmrXsLn2zFjAXamxHkGqjTtrMRBsauqFv9zJ3lfux+7Sqw+mdDDiDo+LrIG07HhsmUBxjLtQbWF/4A2CpbeLsUcKqhCJeOyWPiMfbKbZi1wcAbXuCsaboWWOPH1wS00jV/S7EOt1X6qTvKyN7mOVUVPg5inmjMlDmeWTPZmdlj1dY9I6n/ALVQK0d832fBPV/wRrSyEfFhx7kLBBfpdiHW6r9VJ3lvNk4sbxOR8dJU1BMbcznPrJGNaL2Fzm5k8vMoary3RbAVMUArI6w076qIO4TYWTDhEnhueHHmbOI5ec6qdTKNUN0luFyyrcTxzFaaaSCaqqmSQvLHN+VSGxHPUO1Xl+l2Idbqv1UneUr3t7DS0UwqnVHysVUjg97mhjmzWzFrg021bqOXK1uV6+WlXRZBSSRDOpNz1ZJNhFPJM98ry593PeZHH9oQLudqVhfLcn4lpvSk96UXz93Fku5qsFQ79PHMv5MfsKC0X+ZH6bfaCnW/TxzL+TH7Cr9d/T80x7GTydf7Pc6z+ef7LVz5vW50H8tJ/wCuVTndlO75vwnpO6eLyh3SPSHAlNneXUDn5FTm0jyaypub2qZAP4DiuNh5Be68Olq2tfOP4Xk+DWK0d832fBPV/wAEaq5Wjvm+z4J6v+CNey31YfsosMrOnizuay4GdwbcmwFza5P3BdabI0sbWSPiIczM2GNwNwYoWCFtiNCMwef+VyOugt3e8ZjsMkDKcsbhjIIrcbNxM7uGXXy9HW7vv5rz6+EpRTRaJjfTQx/JaoOLWl3DqY8xAzSMPAmDfKeG6Jc+q29+217Z5jhxhs6jlDxNxL3Do+k3Jl05j7/wqpFtootVckSydP7k/EtN6UnvSibk/EtN6UnvSi4l3qS7s0WCpN98Ln41I1gLnOhjsGguJ6H3Ac1CfmOp/cTdi/8AsppvycRjMpGhEMfLT8Cg0FS7M3M52XML9I8r6/0Xe0+/gx29jJ5LV2J2ijpaTDoZoqlrqXEXzSWpZHARuhewOBA11c3TnzVdYxhtRLUTyMgnyyTPeLwPBs55cLi3kK3NViWGlsohuxzszml2cWzOzNY24d9UdEcuXMLUY/XU7nNNHnYCXlzSXWH7Q5A0k6jLY+UXsb2uqVR6ZNpZJZrKnD5YxeSN8YOgLo3MufICQrK3zD/D4J6v+CNVg+ZzuZJ85JVn75vs+Cer/gjU2b+LDf7Cwyu/mOq/cTdi/wDsppsVXmkocQgmhqM9S+BzA2me4Hhy533NtNFF8Cr4Gl/yvO8WBbYuPSvlcNDyyuc7zxhbZmJ4f+IXZYtADZA8O1bxHOvYty5XAf6vMb2tTkulohH73jF9biVRU08M7o5C3KXU72E2YGnQi41Ci82FTsaXPilY0cy6JzQPOSLKUS4phoazI3MGXztcZGueRHlac1tLu6X1ha/I2UcxmeMyuFO55is0NzXBNmDMXNJ55rqat0lH2DOj9yfiWm9KT3pRNyfiWm9KT3pWFwLvUl3ZqsHk203NxYnVuq31D4i9jW5WxNcOiLXuStF4OMHXJewb3lcaK0dTbFbJjZFOeDjB1yXsG95PBxg65L2De8rjRW83d8h0opzwcYOuS9g3vKSbXbpo8Rjo431D4vkUHBBEbXZxZoubnT6v9VP0VXqLW028DZFOeDjB1yXsG95PBxg65L2De8rjRW83d8h0opzwcYOuS9g3vJ4OMHXJewb3lcaJ5u75DpRpNjdmW4bRx0jXmURlxzOaGk5nF3IedFukXnbbe7JMoiKAEREAREQBERAEREAREQH/2Q=="/>
          <p:cNvSpPr>
            <a:spLocks noChangeAspect="1" noChangeArrowheads="1"/>
          </p:cNvSpPr>
          <p:nvPr/>
        </p:nvSpPr>
        <p:spPr bwMode="auto">
          <a:xfrm>
            <a:off x="134938" y="-393700"/>
            <a:ext cx="800100" cy="800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2" name="Picture 4" descr="http://t1.gstatic.com/images?q=tbn:ANd9GcRvvDIBLeCPyg5jRri8WJKmuo3k0ajcKd-y5GGiNOQxvHHaZAaQf-epoRX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571612"/>
            <a:ext cx="1333500" cy="133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343400"/>
            <a:ext cx="77724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bg1"/>
                </a:solidFill>
                <a:latin typeface="Helvetica" pitchFamily="-109" charset="0"/>
              </a:rPr>
              <a:t>	“Design could be viewed as an activity that translates an idea into a blueprint for something useful, whether it's a car, a building, a graphic, a service or a process.”   </a:t>
            </a:r>
            <a:r>
              <a:rPr lang="en-US" sz="1500" smtClean="0">
                <a:solidFill>
                  <a:schemeClr val="bg1"/>
                </a:solidFill>
                <a:latin typeface="Helvetica" pitchFamily="-109" charset="0"/>
              </a:rPr>
              <a:t>Design Council</a:t>
            </a:r>
            <a:endParaRPr lang="en-US" sz="2800" smtClean="0">
              <a:solidFill>
                <a:schemeClr val="bg1"/>
              </a:solidFill>
              <a:latin typeface="Helvetica" pitchFamily="-109" charset="0"/>
            </a:endParaRPr>
          </a:p>
        </p:txBody>
      </p:sp>
      <p:pic>
        <p:nvPicPr>
          <p:cNvPr id="23555" name="Picture 7" descr="Fiat-500-dimensions-blueprint-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57200"/>
            <a:ext cx="4591050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" descr="fiat-500-display-frankfurt"/>
          <p:cNvPicPr>
            <a:picLocks noChangeAspect="1" noChangeArrowheads="1"/>
          </p:cNvPicPr>
          <p:nvPr/>
        </p:nvPicPr>
        <p:blipFill>
          <a:blip r:embed="rId4" cstate="print"/>
          <a:srcRect l="17874"/>
          <a:stretch>
            <a:fillRect/>
          </a:stretch>
        </p:blipFill>
        <p:spPr bwMode="auto">
          <a:xfrm>
            <a:off x="5715000" y="533400"/>
            <a:ext cx="315118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5791200" y="2743200"/>
            <a:ext cx="2911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400"/>
          </a:p>
        </p:txBody>
      </p: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5851525" y="2952750"/>
            <a:ext cx="2987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/>
              <a:t>From a concept or idea (left) to real thing (above)…</a:t>
            </a:r>
            <a:endParaRPr lang="en-US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300" smtClean="0">
                <a:solidFill>
                  <a:schemeClr val="bg1"/>
                </a:solidFill>
                <a:latin typeface="Calibri Bold" charset="0"/>
              </a:rPr>
              <a:t>    While design is a part of virtually all aspects of our daily life, good (or conscious) design isn’t.</a:t>
            </a:r>
          </a:p>
          <a:p>
            <a:pPr eaLnBrk="1" hangingPunct="1">
              <a:buFontTx/>
              <a:buNone/>
            </a:pPr>
            <a:r>
              <a:rPr lang="en-US" sz="2300" smtClean="0">
                <a:solidFill>
                  <a:schemeClr val="bg1"/>
                </a:solidFill>
                <a:latin typeface="Calibri Bold" charset="0"/>
              </a:rPr>
              <a:t>	Just look around. You are in a cinder block school. What were the driving ideas behind the design of this school? Budget? Beauty? A nice relaxing natural place to learn in?</a:t>
            </a:r>
          </a:p>
          <a:p>
            <a:pPr eaLnBrk="1" hangingPunct="1">
              <a:buFontTx/>
              <a:buNone/>
            </a:pPr>
            <a:r>
              <a:rPr lang="en-US" sz="2300" smtClean="0">
                <a:solidFill>
                  <a:schemeClr val="bg1"/>
                </a:solidFill>
                <a:latin typeface="Calibri Bold" charset="0"/>
              </a:rPr>
              <a:t>	See what I mean……</a:t>
            </a:r>
            <a:endParaRPr lang="en-US" smtClean="0"/>
          </a:p>
        </p:txBody>
      </p:sp>
      <p:pic>
        <p:nvPicPr>
          <p:cNvPr id="25603" name="Picture 4" descr="cinder-blocks-tex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7063" y="3402013"/>
            <a:ext cx="5349875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6248400" y="5791200"/>
            <a:ext cx="1498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Mmm, friendly.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500" smtClean="0">
                <a:solidFill>
                  <a:schemeClr val="bg1"/>
                </a:solidFill>
                <a:latin typeface="Calibri Bold" charset="0"/>
              </a:rPr>
              <a:t>So DESIGN is everywhere, in everything.</a:t>
            </a:r>
            <a:br>
              <a:rPr lang="en-US" sz="2500" smtClean="0">
                <a:solidFill>
                  <a:schemeClr val="bg1"/>
                </a:solidFill>
                <a:latin typeface="Calibri Bold" charset="0"/>
              </a:rPr>
            </a:br>
            <a:r>
              <a:rPr lang="en-US" sz="2500" smtClean="0">
                <a:solidFill>
                  <a:schemeClr val="bg1"/>
                </a:solidFill>
                <a:latin typeface="Calibri Bold" charset="0"/>
              </a:rPr>
              <a:t>But GOOD design is not.</a:t>
            </a:r>
          </a:p>
        </p:txBody>
      </p:sp>
      <p:pic>
        <p:nvPicPr>
          <p:cNvPr id="27651" name="Picture 5" descr="5109_2555_poor-bathroom-de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05000"/>
            <a:ext cx="510540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700" name="Picture 4" descr="stai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33400"/>
            <a:ext cx="7848600" cy="588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8" name="Picture 4" descr="enjoy_ba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73914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 Bold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 Bold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319</Words>
  <Application>Microsoft Office PowerPoint</Application>
  <PresentationFormat>On-screen Show (4:3)</PresentationFormat>
  <Paragraphs>106</Paragraphs>
  <Slides>29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Blank Presentation</vt:lpstr>
      <vt:lpstr>What is Design?</vt:lpstr>
      <vt:lpstr>Aa definition?</vt:lpstr>
      <vt:lpstr> </vt:lpstr>
      <vt:lpstr>Slide 4</vt:lpstr>
      <vt:lpstr>Slide 5</vt:lpstr>
      <vt:lpstr>Slide 6</vt:lpstr>
      <vt:lpstr>So DESIGN is everywhere, in everything. But GOOD design is not.</vt:lpstr>
      <vt:lpstr>Slide 8</vt:lpstr>
      <vt:lpstr>Slide 9</vt:lpstr>
      <vt:lpstr>In terms of learning about design. We are going to start with the basics first.</vt:lpstr>
      <vt:lpstr>Elements &amp; Principles  of Design</vt:lpstr>
      <vt:lpstr>The Elements of Design:</vt:lpstr>
      <vt:lpstr>line </vt:lpstr>
      <vt:lpstr>Shape</vt:lpstr>
      <vt:lpstr>color</vt:lpstr>
      <vt:lpstr>value</vt:lpstr>
      <vt:lpstr>form</vt:lpstr>
      <vt:lpstr>texture</vt:lpstr>
      <vt:lpstr>space</vt:lpstr>
      <vt:lpstr>The Principles of Design</vt:lpstr>
      <vt:lpstr>The Principles of Design:</vt:lpstr>
      <vt:lpstr>Slide 22</vt:lpstr>
      <vt:lpstr>Contrast</vt:lpstr>
      <vt:lpstr>Emphasis</vt:lpstr>
      <vt:lpstr>Movement</vt:lpstr>
      <vt:lpstr>Slide 26</vt:lpstr>
      <vt:lpstr>Rhythm</vt:lpstr>
      <vt:lpstr>Unity</vt:lpstr>
      <vt:lpstr>Slide 29</vt:lpstr>
    </vt:vector>
  </TitlesOfParts>
  <Company>Anna Whalen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Whalen</dc:creator>
  <cp:lastModifiedBy>Mt. Pleasant High School</cp:lastModifiedBy>
  <cp:revision>84</cp:revision>
  <dcterms:created xsi:type="dcterms:W3CDTF">2009-09-02T23:25:00Z</dcterms:created>
  <dcterms:modified xsi:type="dcterms:W3CDTF">2011-11-30T14:58:49Z</dcterms:modified>
</cp:coreProperties>
</file>