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48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D373696-57BF-E84E-A066-DB2B389AA00A}" type="datetimeFigureOut">
              <a:rPr lang="en-US" smtClean="0"/>
              <a:pPr/>
              <a:t>11/24/2014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1AFBCD5-F365-374F-AF92-8FDC297CF4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1AFBCD5-F365-374F-AF92-8FDC297CF4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1AFBCD5-F365-374F-AF92-8FDC297CF4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1AFBCD5-F365-374F-AF92-8FDC297CF49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1AFBCD5-F365-374F-AF92-8FDC297CF49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1AFBCD5-F365-374F-AF92-8FDC297CF49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1AFBCD5-F365-374F-AF92-8FDC297CF49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1AFBCD5-F365-374F-AF92-8FDC297CF49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D373696-57BF-E84E-A066-DB2B389AA00A}" type="datetimeFigureOut">
              <a:rPr lang="en-US" smtClean="0"/>
              <a:pPr/>
              <a:t>11/24/2014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1AFBCD5-F365-374F-AF92-8FDC297CF4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D373696-57BF-E84E-A066-DB2B389AA00A}" type="datetimeFigureOut">
              <a:rPr lang="en-US" smtClean="0"/>
              <a:pPr/>
              <a:t>11/24/2014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1AFBCD5-F365-374F-AF92-8FDC297CF49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373696-57BF-E84E-A066-DB2B389AA00A}" type="datetimeFigureOut">
              <a:rPr lang="en-US" smtClean="0"/>
              <a:pPr/>
              <a:t>11/24/2014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1AFBCD5-F365-374F-AF92-8FDC297CF49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D373696-57BF-E84E-A066-DB2B389AA00A}" type="datetimeFigureOut">
              <a:rPr lang="en-US" smtClean="0"/>
              <a:pPr/>
              <a:t>11/24/2014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1AFBCD5-F365-374F-AF92-8FDC297CF4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Classroom Rules</a:t>
            </a:r>
            <a:endParaRPr lang="en-US" dirty="0"/>
          </a:p>
        </p:txBody>
      </p:sp>
      <p:sp>
        <p:nvSpPr>
          <p:cNvPr id="3" name="Subtitle 2"/>
          <p:cNvSpPr>
            <a:spLocks noGrp="1"/>
          </p:cNvSpPr>
          <p:nvPr>
            <p:ph type="subTitle" idx="1"/>
          </p:nvPr>
        </p:nvSpPr>
        <p:spPr/>
        <p:txBody>
          <a:bodyPr>
            <a:normAutofit/>
          </a:bodyPr>
          <a:lstStyle/>
          <a:p>
            <a:r>
              <a:rPr lang="en-US" dirty="0" smtClean="0"/>
              <a:t>Art at MPHS</a:t>
            </a:r>
          </a:p>
          <a:p>
            <a:r>
              <a:rPr lang="en-US" dirty="0" smtClean="0"/>
              <a:t>Room 426</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Adjust your attitude when you come in (if needed) – you are in a safe place and we’re here to support each other – so no need to get an attitude! </a:t>
            </a:r>
          </a:p>
          <a:p>
            <a:r>
              <a:rPr lang="en-US" dirty="0" smtClean="0"/>
              <a:t>Have a positive ‘can do’ attitude</a:t>
            </a:r>
            <a:endParaRPr lang="en-US" dirty="0"/>
          </a:p>
        </p:txBody>
      </p:sp>
      <p:sp>
        <p:nvSpPr>
          <p:cNvPr id="2" name="Title 1"/>
          <p:cNvSpPr>
            <a:spLocks noGrp="1"/>
          </p:cNvSpPr>
          <p:nvPr>
            <p:ph type="title"/>
          </p:nvPr>
        </p:nvSpPr>
        <p:spPr/>
        <p:txBody>
          <a:bodyPr>
            <a:normAutofit/>
          </a:bodyPr>
          <a:lstStyle/>
          <a:p>
            <a:r>
              <a:rPr lang="en-US" sz="5400" b="1" dirty="0" smtClean="0"/>
              <a:t>A</a:t>
            </a:r>
            <a:r>
              <a:rPr lang="en-US" dirty="0" smtClean="0"/>
              <a:t>TTITUDE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Respect those around you! Your peers, your teacher….&amp; even yourself! </a:t>
            </a:r>
            <a:r>
              <a:rPr lang="en-US" dirty="0"/>
              <a:t>O</a:t>
            </a:r>
            <a:r>
              <a:rPr lang="en-US" dirty="0" smtClean="0"/>
              <a:t>ur supplies also!</a:t>
            </a:r>
          </a:p>
          <a:p>
            <a:pPr>
              <a:buNone/>
            </a:pPr>
            <a:endParaRPr lang="en-US" dirty="0" smtClean="0"/>
          </a:p>
          <a:p>
            <a:r>
              <a:rPr lang="en-US" dirty="0" smtClean="0"/>
              <a:t>Respect looks/sounds like: speaking nicely to and about others, NOT not calling names or gossiping, NOT using discriminatory words (especially those having to do with race, gender, etc.) Follow these rules and you’ll get </a:t>
            </a:r>
            <a:r>
              <a:rPr lang="en-US" dirty="0" err="1" smtClean="0"/>
              <a:t>r-e-s-p-e-c-t</a:t>
            </a:r>
            <a:r>
              <a:rPr lang="en-US" dirty="0" smtClean="0"/>
              <a:t> in return! </a:t>
            </a:r>
            <a:r>
              <a:rPr lang="en-US" dirty="0" err="1" smtClean="0">
                <a:sym typeface="Wingdings"/>
              </a:rPr>
              <a:t></a:t>
            </a:r>
            <a:endParaRPr lang="en-US" dirty="0"/>
          </a:p>
        </p:txBody>
      </p:sp>
      <p:sp>
        <p:nvSpPr>
          <p:cNvPr id="2" name="Title 1"/>
          <p:cNvSpPr>
            <a:spLocks noGrp="1"/>
          </p:cNvSpPr>
          <p:nvPr>
            <p:ph type="title"/>
          </p:nvPr>
        </p:nvSpPr>
        <p:spPr/>
        <p:txBody>
          <a:bodyPr>
            <a:normAutofit/>
          </a:bodyPr>
          <a:lstStyle/>
          <a:p>
            <a:r>
              <a:rPr lang="en-US" sz="5400" b="1" dirty="0" smtClean="0"/>
              <a:t>R</a:t>
            </a:r>
            <a:r>
              <a:rPr lang="en-US" dirty="0" smtClean="0"/>
              <a:t>ESPECT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Use LOGIC whenever possible (I highly recommend this ALWAYS – but I can only ask you use it my classroom – DO)!</a:t>
            </a:r>
          </a:p>
          <a:p>
            <a:endParaRPr lang="en-US" dirty="0" smtClean="0"/>
          </a:p>
          <a:p>
            <a:r>
              <a:rPr lang="en-US" dirty="0" smtClean="0"/>
              <a:t>Examples of NOT being logical: Sitting idly when you have work to do, lining up at the door and wasting time, not cleaning paint brushes YOU used, talking while Mrs. Lunsford does – etc.!</a:t>
            </a:r>
            <a:endParaRPr lang="en-US" dirty="0"/>
          </a:p>
        </p:txBody>
      </p:sp>
      <p:sp>
        <p:nvSpPr>
          <p:cNvPr id="2" name="Title 1"/>
          <p:cNvSpPr>
            <a:spLocks noGrp="1"/>
          </p:cNvSpPr>
          <p:nvPr>
            <p:ph type="title"/>
          </p:nvPr>
        </p:nvSpPr>
        <p:spPr/>
        <p:txBody>
          <a:bodyPr>
            <a:normAutofit/>
          </a:bodyPr>
          <a:lstStyle/>
          <a:p>
            <a:r>
              <a:rPr lang="en-US" sz="5400" b="1" dirty="0" smtClean="0"/>
              <a:t>T</a:t>
            </a:r>
            <a:r>
              <a:rPr lang="en-US" dirty="0" smtClean="0"/>
              <a:t>HINK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This is an art class – use your imagination!</a:t>
            </a:r>
          </a:p>
          <a:p>
            <a:endParaRPr lang="en-US" dirty="0" smtClean="0"/>
          </a:p>
          <a:p>
            <a:r>
              <a:rPr lang="en-US" dirty="0" smtClean="0"/>
              <a:t>You’ll be required to come up with more than 1 idea – the first is NOT always the best! Don’t be a lazy </a:t>
            </a:r>
            <a:r>
              <a:rPr lang="en-US" dirty="0" err="1"/>
              <a:t>I</a:t>
            </a:r>
            <a:r>
              <a:rPr lang="en-US" dirty="0" err="1" smtClean="0"/>
              <a:t>magineer</a:t>
            </a:r>
            <a:r>
              <a:rPr lang="en-US" dirty="0" smtClean="0"/>
              <a:t> – Walt Disney wasn’t – and you shouldn’t be either! ;)</a:t>
            </a:r>
          </a:p>
          <a:p>
            <a:endParaRPr lang="en-US" dirty="0" smtClean="0"/>
          </a:p>
          <a:p>
            <a:r>
              <a:rPr lang="en-US" dirty="0" smtClean="0"/>
              <a:t>Your ideas don’t have to be 100% unique – just be true to </a:t>
            </a:r>
            <a:r>
              <a:rPr lang="en-US" b="1" i="1" dirty="0" smtClean="0"/>
              <a:t>you</a:t>
            </a:r>
            <a:r>
              <a:rPr lang="en-US" dirty="0" smtClean="0"/>
              <a:t> and you’ll be fine!</a:t>
            </a:r>
          </a:p>
          <a:p>
            <a:endParaRPr lang="en-US" dirty="0"/>
          </a:p>
        </p:txBody>
      </p:sp>
      <p:sp>
        <p:nvSpPr>
          <p:cNvPr id="2" name="Title 1"/>
          <p:cNvSpPr>
            <a:spLocks noGrp="1"/>
          </p:cNvSpPr>
          <p:nvPr>
            <p:ph type="title"/>
          </p:nvPr>
        </p:nvSpPr>
        <p:spPr/>
        <p:txBody>
          <a:bodyPr>
            <a:normAutofit/>
          </a:bodyPr>
          <a:lstStyle/>
          <a:p>
            <a:r>
              <a:rPr lang="en-US" sz="5400" b="1" dirty="0" smtClean="0"/>
              <a:t>I</a:t>
            </a:r>
            <a:r>
              <a:rPr lang="en-US" dirty="0" smtClean="0"/>
              <a:t>MAGINATION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One thing that will get you in trouble in the art room more than anything else is being irresponsible and NOT CLEANING UP AFTER YOURSELF. Messing around &amp; trashing or breaking supplies will result in YOU paying for ruined supplies.</a:t>
            </a:r>
          </a:p>
          <a:p>
            <a:endParaRPr lang="en-US" dirty="0" smtClean="0"/>
          </a:p>
          <a:p>
            <a:r>
              <a:rPr lang="en-US" dirty="0" smtClean="0"/>
              <a:t>Expect calls home &amp; detentions if you aren’t responsible; clean up &amp; be </a:t>
            </a:r>
            <a:r>
              <a:rPr lang="en-US" i="1" dirty="0" smtClean="0"/>
              <a:t>safe</a:t>
            </a:r>
            <a:r>
              <a:rPr lang="en-US" dirty="0" smtClean="0"/>
              <a:t> in room 426!</a:t>
            </a:r>
            <a:endParaRPr lang="en-US" dirty="0"/>
          </a:p>
        </p:txBody>
      </p:sp>
      <p:sp>
        <p:nvSpPr>
          <p:cNvPr id="2" name="Title 1"/>
          <p:cNvSpPr>
            <a:spLocks noGrp="1"/>
          </p:cNvSpPr>
          <p:nvPr>
            <p:ph type="title"/>
          </p:nvPr>
        </p:nvSpPr>
        <p:spPr/>
        <p:txBody>
          <a:bodyPr>
            <a:normAutofit/>
          </a:bodyPr>
          <a:lstStyle/>
          <a:p>
            <a:r>
              <a:rPr lang="en-US" sz="5400" b="1" dirty="0" smtClean="0"/>
              <a:t>S</a:t>
            </a:r>
            <a:r>
              <a:rPr lang="en-US" dirty="0" smtClean="0"/>
              <a:t>PIC N SPAN &amp; SAFE!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You know the saying ‘there is no try?’ That’s silly – there is a TRY! I don’t expect perfection but I do expect you to try your best….try to new things &amp; explore – that’s what art is all about!</a:t>
            </a:r>
          </a:p>
          <a:p>
            <a:endParaRPr lang="en-US" dirty="0" smtClean="0"/>
          </a:p>
          <a:p>
            <a:r>
              <a:rPr lang="en-US" dirty="0" smtClean="0"/>
              <a:t>Stay on task &amp; on target – I expect you to WORK in this class – work and TRY!</a:t>
            </a:r>
            <a:endParaRPr lang="en-US" dirty="0"/>
          </a:p>
        </p:txBody>
      </p:sp>
      <p:sp>
        <p:nvSpPr>
          <p:cNvPr id="2" name="Title 1"/>
          <p:cNvSpPr>
            <a:spLocks noGrp="1"/>
          </p:cNvSpPr>
          <p:nvPr>
            <p:ph type="title"/>
          </p:nvPr>
        </p:nvSpPr>
        <p:spPr/>
        <p:txBody>
          <a:bodyPr>
            <a:normAutofit/>
          </a:bodyPr>
          <a:lstStyle/>
          <a:p>
            <a:r>
              <a:rPr lang="en-US" sz="5400" b="1" dirty="0" smtClean="0"/>
              <a:t>T</a:t>
            </a:r>
            <a:r>
              <a:rPr lang="en-US" dirty="0" smtClean="0"/>
              <a:t>RY &amp; STAY ON TARGET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rt room rules poster.jpg"/>
          <p:cNvPicPr>
            <a:picLocks noGrp="1" noChangeAspect="1"/>
          </p:cNvPicPr>
          <p:nvPr>
            <p:ph idx="1"/>
          </p:nvPr>
        </p:nvPicPr>
        <p:blipFill>
          <a:blip r:embed="rId2"/>
          <a:srcRect l="-46078" r="-46078"/>
          <a:stretch>
            <a:fillRect/>
          </a:stretch>
        </p:blipFill>
        <p:spPr>
          <a:xfrm>
            <a:off x="457200" y="593725"/>
            <a:ext cx="8229600" cy="5715432"/>
          </a:xfrm>
        </p:spPr>
      </p:pic>
      <p:sp>
        <p:nvSpPr>
          <p:cNvPr id="2" name="Title 1"/>
          <p:cNvSpPr>
            <a:spLocks noGrp="1"/>
          </p:cNvSpPr>
          <p:nvPr>
            <p:ph type="title"/>
          </p:nvPr>
        </p:nvSpPr>
        <p:spPr>
          <a:xfrm>
            <a:off x="457200" y="274638"/>
            <a:ext cx="45719" cy="319087"/>
          </a:xfrm>
        </p:spPr>
        <p:txBody>
          <a:bodyPr>
            <a:normAutofit fontScale="90000"/>
          </a:bodyPr>
          <a:lstStyle/>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TotalTime>
  <Words>386</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Classroom Rules</vt:lpstr>
      <vt:lpstr>ATTITUDE</vt:lpstr>
      <vt:lpstr>RESPECT</vt:lpstr>
      <vt:lpstr>THINK</vt:lpstr>
      <vt:lpstr>IMAGINATION</vt:lpstr>
      <vt:lpstr>SPIC N SPAN &amp; SAFE!</vt:lpstr>
      <vt:lpstr>TRY &amp; STAY ON TARGET</vt:lpstr>
      <vt:lpstr>Slide 8</vt:lpstr>
    </vt:vector>
  </TitlesOfParts>
  <Company>MPHS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Classroom Rules</dc:title>
  <dc:creator>Therese Lunsford</dc:creator>
  <cp:lastModifiedBy>User</cp:lastModifiedBy>
  <cp:revision>2</cp:revision>
  <dcterms:created xsi:type="dcterms:W3CDTF">2014-11-24T01:37:16Z</dcterms:created>
  <dcterms:modified xsi:type="dcterms:W3CDTF">2014-11-24T12:31:15Z</dcterms:modified>
</cp:coreProperties>
</file>