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2E77EB9-9C3F-424F-A10B-3045433EFA41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7C4674-7303-4AB8-AB58-9ED0BA9AA0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Ceramics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start with clay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/>
              <a:t>Rock (broken down into tiny particles)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Water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Silica or silicates</a:t>
            </a:r>
          </a:p>
          <a:p>
            <a:pPr>
              <a:lnSpc>
                <a:spcPct val="200000"/>
              </a:lnSpc>
              <a:buNone/>
            </a:pPr>
            <a:r>
              <a:rPr lang="en-US" sz="2800" dirty="0" smtClean="0"/>
              <a:t>*Bonus – What is </a:t>
            </a:r>
            <a:r>
              <a:rPr lang="en-US" sz="2800" b="1" dirty="0" smtClean="0"/>
              <a:t>slip</a:t>
            </a:r>
            <a:r>
              <a:rPr lang="en-US" sz="2800" dirty="0" smtClean="0"/>
              <a:t>?</a:t>
            </a:r>
          </a:p>
          <a:p>
            <a:pPr>
              <a:lnSpc>
                <a:spcPct val="200000"/>
              </a:lnSpc>
              <a:buNone/>
            </a:pPr>
            <a:r>
              <a:rPr lang="en-US" sz="2800" dirty="0" smtClean="0"/>
              <a:t>Clay with a higher concentration of water – ratio is 50/50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What is </a:t>
            </a:r>
            <a:r>
              <a:rPr lang="en-US" dirty="0" smtClean="0"/>
              <a:t>CLAY?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100071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4000" dirty="0" smtClean="0"/>
              <a:t>Pinch pots</a:t>
            </a:r>
          </a:p>
          <a:p>
            <a:r>
              <a:rPr lang="en-US" sz="4000" dirty="0" smtClean="0"/>
              <a:t>Coil method</a:t>
            </a:r>
          </a:p>
          <a:p>
            <a:r>
              <a:rPr lang="en-US" sz="4000" dirty="0" smtClean="0"/>
              <a:t>Slab method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 building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962400"/>
            <a:ext cx="7543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do I need to do to properly attach two separate pieces of clay to one another?</a:t>
            </a:r>
          </a:p>
          <a:p>
            <a:endParaRPr lang="en-US" sz="2800" dirty="0" smtClean="0"/>
          </a:p>
          <a:p>
            <a:r>
              <a:rPr lang="en-US" sz="2800" dirty="0" smtClean="0"/>
              <a:t>   A: Scratch &amp; score!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GREENWARE</a:t>
            </a:r>
          </a:p>
          <a:p>
            <a:pPr lvl="1"/>
            <a:r>
              <a:rPr lang="en-US" dirty="0" smtClean="0"/>
              <a:t>Any state of clay before fired, but usually refers to the pliable state of clay prior to….</a:t>
            </a:r>
          </a:p>
          <a:p>
            <a:r>
              <a:rPr lang="en-US" dirty="0" smtClean="0"/>
              <a:t>LEATHERHARD</a:t>
            </a:r>
          </a:p>
          <a:p>
            <a:pPr lvl="1"/>
            <a:r>
              <a:rPr lang="en-US" dirty="0" smtClean="0"/>
              <a:t>Clay is still flexible but not pliable. Holds shape, can add clay to clay – COLD to touch</a:t>
            </a:r>
          </a:p>
          <a:p>
            <a:r>
              <a:rPr lang="en-US" dirty="0" smtClean="0"/>
              <a:t>BONE DRY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dirty="0" smtClean="0"/>
              <a:t>	</a:t>
            </a:r>
            <a:r>
              <a:rPr lang="en-US" dirty="0" smtClean="0"/>
              <a:t>Last state prior to firing. All moisture is out, room temp to the touch. VERY BRITTLE!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Greenware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067762"/>
          </a:xfrm>
        </p:spPr>
        <p:txBody>
          <a:bodyPr/>
          <a:lstStyle/>
          <a:p>
            <a:r>
              <a:rPr lang="en-US" dirty="0" smtClean="0"/>
              <a:t>Clay </a:t>
            </a:r>
            <a:r>
              <a:rPr lang="en-US" dirty="0" err="1" smtClean="0"/>
              <a:t>vs</a:t>
            </a:r>
            <a:r>
              <a:rPr lang="en-US" dirty="0" smtClean="0"/>
              <a:t> Ceramic (2)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21033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Clay that has been fired in a kiln is </a:t>
            </a:r>
            <a:r>
              <a:rPr lang="en-US" b="1" dirty="0" smtClean="0"/>
              <a:t>bisque fired</a:t>
            </a:r>
            <a:r>
              <a:rPr lang="en-US" dirty="0" smtClean="0"/>
              <a:t>. It has undergone a chemical change in the heating &amp; cooling process that has changed it from a pliable </a:t>
            </a:r>
            <a:r>
              <a:rPr lang="en-US" dirty="0" err="1" smtClean="0"/>
              <a:t>greenware</a:t>
            </a:r>
            <a:r>
              <a:rPr lang="en-US" dirty="0" smtClean="0"/>
              <a:t> state to a hardened </a:t>
            </a:r>
            <a:r>
              <a:rPr lang="en-US" u="sng" dirty="0" smtClean="0"/>
              <a:t>ceramic</a:t>
            </a:r>
            <a:r>
              <a:rPr lang="en-US" dirty="0" smtClean="0"/>
              <a:t> or </a:t>
            </a:r>
            <a:r>
              <a:rPr lang="en-US" b="1" u="sng" dirty="0" smtClean="0"/>
              <a:t>bisque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Glaze</a:t>
            </a:r>
            <a:r>
              <a:rPr lang="en-US" dirty="0" smtClean="0"/>
              <a:t> – Adds color, shine, strength &amp; makes waterproof</a:t>
            </a:r>
          </a:p>
          <a:p>
            <a:r>
              <a:rPr lang="en-US" b="1" dirty="0" smtClean="0"/>
              <a:t>Underglaze</a:t>
            </a:r>
            <a:r>
              <a:rPr lang="en-US" dirty="0" smtClean="0"/>
              <a:t> – Adds color &amp; decoration ONLY</a:t>
            </a:r>
          </a:p>
          <a:p>
            <a:r>
              <a:rPr lang="en-US" b="1" dirty="0" err="1" smtClean="0"/>
              <a:t>Overglaze</a:t>
            </a:r>
            <a:r>
              <a:rPr lang="en-US" dirty="0" smtClean="0"/>
              <a:t> – Adds shine, strength &amp; makes waterproof – BUT NO COLOR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*Note: To waterproof, glaze the whole piece EXCEPT this area….</a:t>
            </a:r>
          </a:p>
          <a:p>
            <a:pPr>
              <a:buNone/>
            </a:pPr>
            <a:r>
              <a:rPr lang="en-US" i="1" dirty="0" smtClean="0"/>
              <a:t>YES! </a:t>
            </a:r>
            <a:r>
              <a:rPr lang="en-US" dirty="0" smtClean="0"/>
              <a:t>The bottom or more accurately the </a:t>
            </a:r>
            <a:r>
              <a:rPr lang="en-US" b="1" dirty="0" smtClean="0"/>
              <a:t>Foot</a:t>
            </a:r>
            <a:r>
              <a:rPr lang="en-US" dirty="0" smtClean="0"/>
              <a:t> or the </a:t>
            </a:r>
            <a:r>
              <a:rPr lang="en-US" b="1" dirty="0" smtClean="0"/>
              <a:t>Foote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Glazing (3)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242</TotalTime>
  <Words>230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Ceramics Basics</vt:lpstr>
      <vt:lpstr>What is CLAY?</vt:lpstr>
      <vt:lpstr>Hand building</vt:lpstr>
      <vt:lpstr>States of Greenware (1)</vt:lpstr>
      <vt:lpstr>Clay vs Ceramic (2)</vt:lpstr>
      <vt:lpstr>Glazing (3)</vt:lpstr>
    </vt:vector>
  </TitlesOfParts>
  <Company>Mt. Pleasant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Ceramics Basics</dc:title>
  <dc:creator>User</dc:creator>
  <cp:lastModifiedBy>User</cp:lastModifiedBy>
  <cp:revision>15</cp:revision>
  <dcterms:created xsi:type="dcterms:W3CDTF">2013-09-16T13:20:36Z</dcterms:created>
  <dcterms:modified xsi:type="dcterms:W3CDTF">2013-09-16T17:22:49Z</dcterms:modified>
</cp:coreProperties>
</file>