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61" r:id="rId2"/>
    <p:sldId id="287" r:id="rId3"/>
    <p:sldId id="276" r:id="rId4"/>
    <p:sldId id="277" r:id="rId5"/>
    <p:sldId id="278" r:id="rId6"/>
    <p:sldId id="279" r:id="rId7"/>
    <p:sldId id="280" r:id="rId8"/>
    <p:sldId id="281" r:id="rId9"/>
    <p:sldId id="282" r:id="rId10"/>
    <p:sldId id="283" r:id="rId11"/>
    <p:sldId id="284" r:id="rId12"/>
    <p:sldId id="285" r:id="rId13"/>
    <p:sldId id="286"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0.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F8A8619-E495-4A7B-9090-24210F6B4F5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933C8A-2FAA-4636-8469-F0E5420A8348}" type="slidenum">
              <a:rPr lang="en-US"/>
              <a:pPr/>
              <a:t>1</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9E70C2-89B5-4535-9070-DC53BF9AA79F}" type="slidenum">
              <a:rPr lang="en-US"/>
              <a:pPr/>
              <a:t>14</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DF0CA-D291-4916-BE58-E233723B0EC6}" type="slidenum">
              <a:rPr lang="en-US"/>
              <a:pPr/>
              <a:t>15</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E959DF-1A54-41DB-B56C-88359F581839}" type="slidenum">
              <a:rPr lang="en-US"/>
              <a:pPr/>
              <a:t>16</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426C6E-9795-4864-AE84-24C1D3079B64}" type="slidenum">
              <a:rPr lang="en-US"/>
              <a:pPr/>
              <a:t>17</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CDBCEF-A61C-4488-8EA5-098BD179F8F5}" type="slidenum">
              <a:rPr lang="en-US"/>
              <a:pPr/>
              <a:t>18</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1F3952-8498-4246-8B41-356AF1F8B3C7}" type="slidenum">
              <a:rPr lang="en-US"/>
              <a:pPr/>
              <a:t>19</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91FB3B-2A12-4364-ACBF-38C1BDE8AFED}" type="slidenum">
              <a:rPr lang="en-US"/>
              <a:pPr/>
              <a:t>20</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E930B3-1BC3-4048-BE68-AE8DBC636F13}" type="slidenum">
              <a:rPr lang="en-US"/>
              <a:pPr/>
              <a:t>21</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ED2BFE-8CFC-4E16-9720-D9E8AF6312EF}" type="slidenum">
              <a:rPr lang="en-US"/>
              <a:pPr/>
              <a:t>22</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54346F-8982-40C6-9C34-4BC7FB83379A}" type="slidenum">
              <a:rPr lang="en-US"/>
              <a:pPr/>
              <a:t>23</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CFC89E-9433-4D6D-9C56-5FEB922643D5}" type="slidenum">
              <a:rPr lang="en-US"/>
              <a:pPr/>
              <a:t>2</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BDF2E3-E13E-4A8F-BCE2-880B21AB4530}" type="slidenum">
              <a:rPr lang="en-US"/>
              <a:pPr/>
              <a:t>24</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AD9AA3-4125-43EC-9E0F-8F0C4DCE607C}" type="slidenum">
              <a:rPr lang="en-US"/>
              <a:pPr/>
              <a:t>25</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7DE5B0-745E-4763-B962-F67E493B4284}" type="slidenum">
              <a:rPr lang="en-US"/>
              <a:pPr/>
              <a:t>26</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724DF9-F6AF-4808-82B0-5DEB4E8F8AD3}" type="slidenum">
              <a:rPr lang="en-US"/>
              <a:pPr/>
              <a:t>27</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2A3C21-0ACC-4D3D-AE0C-93E64B038E40}" type="slidenum">
              <a:rPr lang="en-US"/>
              <a:pPr/>
              <a:t>6</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7640DF-F390-458F-8559-DE7C47ADF3B6}" type="slidenum">
              <a:rPr lang="en-US"/>
              <a:pPr/>
              <a:t>8</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E5B09D-3EA8-449F-88EC-65A8B255F97C}" type="slidenum">
              <a:rPr lang="en-US"/>
              <a:pPr/>
              <a:t>9</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D2FB4-2E80-4607-B549-06556C8800C8}" type="slidenum">
              <a:rPr lang="en-US"/>
              <a:pPr/>
              <a:t>10</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A89EEB-64C9-4F13-9F78-2E453CF8BAB6}" type="slidenum">
              <a:rPr lang="en-US"/>
              <a:pPr/>
              <a:t>11</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CDD49E-C397-4F9E-9E9A-F6CAD5F8151F}" type="slidenum">
              <a:rPr lang="en-US"/>
              <a:pPr/>
              <a:t>12</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C00B2A-1585-4294-9B4B-A95AC4CF4118}" type="slidenum">
              <a:rPr lang="en-US"/>
              <a:pPr/>
              <a:t>13</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090311D-0CBE-4DD8-9635-BA0AC49AFB0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AB7CB3A-9B19-425C-8FBF-CCAA154751F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84180A-62F4-4455-82A6-52A46699495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endParaRPr lang="en-US"/>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fld id="{E8929175-1B8C-489E-AEC9-476CA92536B2}"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727DC04E-6D03-4A65-B3AB-5B4C57ABA72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3781E41-8249-4C8B-8456-7B669EFA6BA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47E5216-B836-4A22-92C0-D4C0FD25A07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1536D94-5173-4F75-ADAC-D87C8BAB661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B4F8B04-314F-4E86-90BE-7E4192FF563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8A94A99-7EB6-47AB-A2FA-2FB39552A35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180A554-34C8-4C9B-9E8C-FECB09F1568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48BBC05-D353-4937-BA6F-68EF64A2DA7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16A4A11-A6BE-436F-8AE2-6DBA9D439FD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9261086-DE2E-4D45-B5D7-AB719D0C5CE9}"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8.gif"/><Relationship Id="rId3" Type="http://schemas.openxmlformats.org/officeDocument/2006/relationships/image" Target="../media/image1.jpeg"/><Relationship Id="rId7" Type="http://schemas.openxmlformats.org/officeDocument/2006/relationships/hyperlink" Target="http://www.refined-design.com/ltdwebsite/images/Pink%20V.gif" TargetMode="External"/><Relationship Id="rId12" Type="http://schemas.openxmlformats.org/officeDocument/2006/relationships/image" Target="../media/image7.gif"/><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image" Target="../media/image6.gif"/><Relationship Id="rId5" Type="http://schemas.openxmlformats.org/officeDocument/2006/relationships/hyperlink" Target="http://www.refined-design.com/ltdwebsite/images/Blue%20Red%20Yellow%20Stripe.gif" TargetMode="External"/><Relationship Id="rId10" Type="http://schemas.openxmlformats.org/officeDocument/2006/relationships/image" Target="../media/image5.png"/><Relationship Id="rId4" Type="http://schemas.openxmlformats.org/officeDocument/2006/relationships/image" Target="../media/image2.jpeg"/><Relationship Id="rId9" Type="http://schemas.openxmlformats.org/officeDocument/2006/relationships/hyperlink" Target="http://www.refined-design.com/../../Refined%20LTD/Pictures%203.19.2002/T%20Shirts/Red%20Or%20Yel%20lav%20pink_%20green%20Double%20Swirl.gif"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13.xml"/><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image" Target="../media/image17.jpe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19.jpeg"/><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14.png"/><Relationship Id="rId4" Type="http://schemas.openxmlformats.org/officeDocument/2006/relationships/image" Target="../media/image22.wmf"/></Relationships>
</file>

<file path=ppt/slides/_rels/slide15.xml.rels><?xml version="1.0" encoding="UTF-8" standalone="yes"?>
<Relationships xmlns="http://schemas.openxmlformats.org/package/2006/relationships"><Relationship Id="rId3" Type="http://schemas.openxmlformats.org/officeDocument/2006/relationships/hyperlink" Target="http://www.gratefuldeadsuperstore.com/cgi-bin/sgin0101.exe?FNM=10&amp;UREQA=1&amp;UREQB=3&amp;UREQC=C&amp;T1=001275+GD+DE&amp;UID=2002042621583082" TargetMode="External"/><Relationship Id="rId7"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image" Target="../media/image24.png"/><Relationship Id="rId4" Type="http://schemas.openxmlformats.org/officeDocument/2006/relationships/image" Target="../media/image23.jpeg"/></Relationships>
</file>

<file path=ppt/slides/_rels/slide1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image" Target="../media/image14.pn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3.xml"/><Relationship Id="rId1" Type="http://schemas.openxmlformats.org/officeDocument/2006/relationships/slideLayout" Target="../slideLayouts/slideLayout13.xml"/><Relationship Id="rId5" Type="http://schemas.openxmlformats.org/officeDocument/2006/relationships/image" Target="../media/image14.png"/><Relationship Id="rId4" Type="http://schemas.openxmlformats.org/officeDocument/2006/relationships/image" Target="../media/image27.wmf"/></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hyperlink" Target="http://www.gratefuldeadsuperstore.com/cgi-bin/sgin0101.exe?FNM=10&amp;UREQA=1&amp;UREQB=3&amp;UREQC=C&amp;T1=001275+GD+DE&amp;UID=2002042621583082"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23.jpeg"/></Relationships>
</file>

<file path=ppt/slides/_rels/slide22.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image" Target="../media/image35.wmf"/><Relationship Id="rId4" Type="http://schemas.openxmlformats.org/officeDocument/2006/relationships/image" Target="../media/image34.jpeg"/></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36.jpeg"/></Relationships>
</file>

<file path=ppt/slides/_rels/slide24.xml.rels><?xml version="1.0" encoding="UTF-8" standalone="yes"?>
<Relationships xmlns="http://schemas.openxmlformats.org/package/2006/relationships"><Relationship Id="rId3" Type="http://schemas.openxmlformats.org/officeDocument/2006/relationships/hyperlink" Target="http://www.gratefuldeadsuperstore.com/cgi-bin/sgin0101.exe?FNM=10&amp;UREQA=1&amp;UREQB=3&amp;UREQC=C&amp;T1=008452+GD+DE&amp;UID=2002042621583082"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 Id="rId6" Type="http://schemas.openxmlformats.org/officeDocument/2006/relationships/image" Target="../media/image39.gif"/><Relationship Id="rId5" Type="http://schemas.openxmlformats.org/officeDocument/2006/relationships/image" Target="../media/image38.gif"/><Relationship Id="rId4" Type="http://schemas.openxmlformats.org/officeDocument/2006/relationships/image" Target="../media/image37.jpe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6.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notesSlide" Target="../notesSlides/notesSlide22.xml"/><Relationship Id="rId1" Type="http://schemas.openxmlformats.org/officeDocument/2006/relationships/slideLayout" Target="../slideLayouts/slideLayout13.xml"/><Relationship Id="rId4" Type="http://schemas.openxmlformats.org/officeDocument/2006/relationships/image" Target="../media/image42.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images.google.com/imgres?imgurl=http://www.fibersource.com/f-tutor/Images/Cell.GIF&amp;imgrefurl=http://www.fibersource.com/f-tutor/cellulose.htm&amp;usg=__PCwJmVhgUEvkV3PTC-ocmjFYPXE=&amp;h=375&amp;w=390&amp;sz=18&amp;hl=en&amp;start=4&amp;um=1&amp;itbs=1&amp;tbnid=HMXcn5q8IBJ79M:&amp;tbnh=118&amp;tbnw=123&amp;prev=/images?q=cellulose&amp;um=1&amp;hl=en&amp;safe=active&amp;sa=N&amp;tbs=isch:1"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images.google.com/imgres?imgurl=http://www.fibersource.com/f-tutor/Images/Cell.GIF&amp;imgrefurl=http://www.fibersource.com/f-tutor/cellulose.htm&amp;usg=__PCwJmVhgUEvkV3PTC-ocmjFYPXE=&amp;h=375&amp;w=390&amp;sz=18&amp;hl=en&amp;start=4&amp;um=1&amp;itbs=1&amp;tbnid=HMXcn5q8IBJ79M:&amp;tbnh=118&amp;tbnw=123&amp;prev=/images?q=cellulose&amp;um=1&amp;hl=en&amp;safe=active&amp;sa=N&amp;tbs=isch:1"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images.google.com/imgres?imgurl=http://www.fibersource.com/f-tutor/Images/Cell.GIF&amp;imgrefurl=http://www.fibersource.com/f-tutor/cellulose.htm&amp;usg=__PCwJmVhgUEvkV3PTC-ocmjFYPXE=&amp;h=375&amp;w=390&amp;sz=18&amp;hl=en&amp;start=4&amp;um=1&amp;itbs=1&amp;tbnid=HMXcn5q8IBJ79M:&amp;tbnh=118&amp;tbnw=123&amp;prev=/images?q=cellulose&amp;um=1&amp;hl=en&amp;safe=active&amp;sa=N&amp;tbs=isch:1" TargetMode="External"/><Relationship Id="rId2" Type="http://schemas.openxmlformats.org/officeDocument/2006/relationships/image" Target="../media/image11.gif"/><Relationship Id="rId1" Type="http://schemas.openxmlformats.org/officeDocument/2006/relationships/slideLayout" Target="../slideLayouts/slideLayout12.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39999">
              <a:srgbClr val="0A128C"/>
            </a:gs>
            <a:gs pos="70000">
              <a:srgbClr val="181CC7"/>
            </a:gs>
            <a:gs pos="88000">
              <a:srgbClr val="7005D4"/>
            </a:gs>
            <a:gs pos="100000">
              <a:srgbClr val="8C3D91"/>
            </a:gs>
          </a:gsLst>
          <a:lin ang="5400000" scaled="1"/>
        </a:gradFill>
        <a:effectLst/>
      </p:bgPr>
    </p:bg>
    <p:spTree>
      <p:nvGrpSpPr>
        <p:cNvPr id="1" name=""/>
        <p:cNvGrpSpPr/>
        <p:nvPr/>
      </p:nvGrpSpPr>
      <p:grpSpPr>
        <a:xfrm>
          <a:off x="0" y="0"/>
          <a:ext cx="0" cy="0"/>
          <a:chOff x="0" y="0"/>
          <a:chExt cx="0" cy="0"/>
        </a:xfrm>
      </p:grpSpPr>
      <p:sp>
        <p:nvSpPr>
          <p:cNvPr id="12290" name="WordArt 2"/>
          <p:cNvSpPr>
            <a:spLocks noChangeArrowheads="1" noChangeShapeType="1" noTextEdit="1"/>
          </p:cNvSpPr>
          <p:nvPr/>
        </p:nvSpPr>
        <p:spPr bwMode="auto">
          <a:xfrm>
            <a:off x="2819400" y="533400"/>
            <a:ext cx="3152775" cy="762000"/>
          </a:xfrm>
          <a:prstGeom prst="rect">
            <a:avLst/>
          </a:prstGeom>
        </p:spPr>
        <p:txBody>
          <a:bodyPr wrap="none" fromWordArt="1">
            <a:prstTxWarp prst="textDeflate">
              <a:avLst>
                <a:gd name="adj" fmla="val 26227"/>
              </a:avLst>
            </a:prstTxWarp>
          </a:bodyPr>
          <a:lstStyle/>
          <a:p>
            <a:pPr algn="ctr"/>
            <a:r>
              <a:rPr lang="en-US" sz="3600" kern="10">
                <a:ln w="9525">
                  <a:solidFill>
                    <a:srgbClr val="000000"/>
                  </a:solidFill>
                  <a:round/>
                  <a:headEnd/>
                  <a:tailEnd/>
                </a:ln>
                <a:solidFill>
                  <a:schemeClr val="bg1"/>
                </a:solidFill>
                <a:latin typeface="Impact"/>
              </a:rPr>
              <a:t>TIE DYE PATTERNS</a:t>
            </a:r>
          </a:p>
        </p:txBody>
      </p:sp>
      <p:pic>
        <p:nvPicPr>
          <p:cNvPr id="12291" name="Picture 3" descr="Picture1"/>
          <p:cNvPicPr>
            <a:picLocks noGrp="1" noChangeAspect="1" noChangeArrowheads="1"/>
          </p:cNvPicPr>
          <p:nvPr>
            <p:ph sz="quarter" idx="1"/>
          </p:nvPr>
        </p:nvPicPr>
        <p:blipFill>
          <a:blip r:embed="rId3" cstate="print"/>
          <a:srcRect/>
          <a:stretch>
            <a:fillRect/>
          </a:stretch>
        </p:blipFill>
        <p:spPr>
          <a:xfrm>
            <a:off x="457200" y="1981200"/>
            <a:ext cx="1714500" cy="1714500"/>
          </a:xfrm>
          <a:noFill/>
          <a:ln/>
        </p:spPr>
      </p:pic>
      <p:pic>
        <p:nvPicPr>
          <p:cNvPr id="12292" name="Picture 4" descr="Crinkle"/>
          <p:cNvPicPr>
            <a:picLocks noGrp="1" noChangeAspect="1" noChangeArrowheads="1"/>
          </p:cNvPicPr>
          <p:nvPr>
            <p:ph sz="quarter" idx="2"/>
          </p:nvPr>
        </p:nvPicPr>
        <p:blipFill>
          <a:blip r:embed="rId4" cstate="print"/>
          <a:srcRect/>
          <a:stretch>
            <a:fillRect/>
          </a:stretch>
        </p:blipFill>
        <p:spPr>
          <a:xfrm>
            <a:off x="6781800" y="2041525"/>
            <a:ext cx="1828800" cy="1768475"/>
          </a:xfrm>
          <a:noFill/>
          <a:ln/>
        </p:spPr>
      </p:pic>
      <p:pic>
        <p:nvPicPr>
          <p:cNvPr id="12293" name="Picture 5" descr="Blue Red Yellow Stripe.gif (46713 bytes)">
            <a:hlinkClick r:id="rId5"/>
          </p:cNvPr>
          <p:cNvPicPr>
            <a:picLocks noGrp="1" noChangeAspect="1" noChangeArrowheads="1"/>
          </p:cNvPicPr>
          <p:nvPr>
            <p:ph sz="quarter" idx="3"/>
          </p:nvPr>
        </p:nvPicPr>
        <p:blipFill>
          <a:blip r:embed="rId6" cstate="print"/>
          <a:srcRect/>
          <a:stretch>
            <a:fillRect/>
          </a:stretch>
        </p:blipFill>
        <p:spPr>
          <a:xfrm>
            <a:off x="457200" y="4800600"/>
            <a:ext cx="1801813" cy="2057400"/>
          </a:xfrm>
          <a:ln/>
        </p:spPr>
      </p:pic>
      <p:sp>
        <p:nvSpPr>
          <p:cNvPr id="12294" name="WordArt 6"/>
          <p:cNvSpPr>
            <a:spLocks noChangeArrowheads="1" noChangeShapeType="1" noTextEdit="1"/>
          </p:cNvSpPr>
          <p:nvPr/>
        </p:nvSpPr>
        <p:spPr bwMode="auto">
          <a:xfrm>
            <a:off x="381000" y="1447800"/>
            <a:ext cx="1857375" cy="533400"/>
          </a:xfrm>
          <a:prstGeom prst="rect">
            <a:avLst/>
          </a:prstGeom>
        </p:spPr>
        <p:txBody>
          <a:bodyPr spcFirstLastPara="1" wrap="none" fromWordArt="1">
            <a:prstTxWarp prst="textArchUp">
              <a:avLst>
                <a:gd name="adj" fmla="val 11278330"/>
              </a:avLst>
            </a:prstTxWarp>
          </a:bodyPr>
          <a:lstStyle/>
          <a:p>
            <a:pPr algn="ctr"/>
            <a:r>
              <a:rPr lang="en-US" sz="3600" kern="10">
                <a:ln w="9525">
                  <a:solidFill>
                    <a:srgbClr val="000000"/>
                  </a:solidFill>
                  <a:round/>
                  <a:headEnd/>
                  <a:tailEnd/>
                </a:ln>
                <a:solidFill>
                  <a:schemeClr val="bg1"/>
                </a:solidFill>
                <a:latin typeface="Arial Black"/>
              </a:rPr>
              <a:t>SPIRAL</a:t>
            </a:r>
          </a:p>
        </p:txBody>
      </p:sp>
      <p:sp>
        <p:nvSpPr>
          <p:cNvPr id="12295" name="WordArt 7"/>
          <p:cNvSpPr>
            <a:spLocks noChangeArrowheads="1" noChangeShapeType="1" noTextEdit="1"/>
          </p:cNvSpPr>
          <p:nvPr/>
        </p:nvSpPr>
        <p:spPr bwMode="auto">
          <a:xfrm>
            <a:off x="6705600" y="1524000"/>
            <a:ext cx="1857375" cy="533400"/>
          </a:xfrm>
          <a:prstGeom prst="rect">
            <a:avLst/>
          </a:prstGeom>
        </p:spPr>
        <p:txBody>
          <a:bodyPr spcFirstLastPara="1" wrap="none" fromWordArt="1">
            <a:prstTxWarp prst="textArchUp">
              <a:avLst>
                <a:gd name="adj" fmla="val 11278330"/>
              </a:avLst>
            </a:prstTxWarp>
          </a:bodyPr>
          <a:lstStyle/>
          <a:p>
            <a:pPr algn="ctr"/>
            <a:r>
              <a:rPr lang="en-US" sz="3600" kern="10">
                <a:ln w="9525">
                  <a:solidFill>
                    <a:srgbClr val="000000"/>
                  </a:solidFill>
                  <a:round/>
                  <a:headEnd/>
                  <a:tailEnd/>
                </a:ln>
                <a:solidFill>
                  <a:schemeClr val="bg1"/>
                </a:solidFill>
                <a:latin typeface="Arial Black"/>
              </a:rPr>
              <a:t>CRINKLE</a:t>
            </a:r>
          </a:p>
        </p:txBody>
      </p:sp>
      <p:pic>
        <p:nvPicPr>
          <p:cNvPr id="12296" name="Picture 8" descr="Pink V.gif (51195 bytes)">
            <a:hlinkClick r:id="rId7"/>
          </p:cNvPr>
          <p:cNvPicPr>
            <a:picLocks noGrp="1" noChangeAspect="1" noChangeArrowheads="1"/>
          </p:cNvPicPr>
          <p:nvPr>
            <p:ph sz="quarter" idx="4"/>
          </p:nvPr>
        </p:nvPicPr>
        <p:blipFill>
          <a:blip r:embed="rId8" cstate="print"/>
          <a:srcRect/>
          <a:stretch>
            <a:fillRect/>
          </a:stretch>
        </p:blipFill>
        <p:spPr>
          <a:xfrm>
            <a:off x="6781800" y="4800600"/>
            <a:ext cx="1801813" cy="2057400"/>
          </a:xfrm>
          <a:ln/>
        </p:spPr>
      </p:pic>
      <p:pic>
        <p:nvPicPr>
          <p:cNvPr id="12297" name="Picture 9" descr="Red Or Yel lav pink_ green Double Swirl.gif (46462 bytes)">
            <a:hlinkClick r:id="rId9"/>
          </p:cNvPr>
          <p:cNvPicPr>
            <a:picLocks noChangeAspect="1" noChangeArrowheads="1"/>
          </p:cNvPicPr>
          <p:nvPr/>
        </p:nvPicPr>
        <p:blipFill>
          <a:blip r:embed="rId10" cstate="print"/>
          <a:srcRect/>
          <a:stretch>
            <a:fillRect/>
          </a:stretch>
        </p:blipFill>
        <p:spPr bwMode="auto">
          <a:xfrm>
            <a:off x="3644900" y="2819400"/>
            <a:ext cx="1479550" cy="1752600"/>
          </a:xfrm>
          <a:prstGeom prst="rect">
            <a:avLst/>
          </a:prstGeom>
          <a:noFill/>
        </p:spPr>
      </p:pic>
      <p:sp>
        <p:nvSpPr>
          <p:cNvPr id="12298" name="WordArt 10"/>
          <p:cNvSpPr>
            <a:spLocks noChangeArrowheads="1" noChangeShapeType="1" noTextEdit="1"/>
          </p:cNvSpPr>
          <p:nvPr/>
        </p:nvSpPr>
        <p:spPr bwMode="auto">
          <a:xfrm>
            <a:off x="3429000" y="2209800"/>
            <a:ext cx="1857375" cy="533400"/>
          </a:xfrm>
          <a:prstGeom prst="rect">
            <a:avLst/>
          </a:prstGeom>
        </p:spPr>
        <p:txBody>
          <a:bodyPr spcFirstLastPara="1" wrap="none" fromWordArt="1">
            <a:prstTxWarp prst="textArchUp">
              <a:avLst>
                <a:gd name="adj" fmla="val 11278330"/>
              </a:avLst>
            </a:prstTxWarp>
          </a:bodyPr>
          <a:lstStyle/>
          <a:p>
            <a:pPr algn="ctr"/>
            <a:r>
              <a:rPr lang="en-US" sz="3600" kern="10">
                <a:ln w="9525">
                  <a:solidFill>
                    <a:srgbClr val="000000"/>
                  </a:solidFill>
                  <a:round/>
                  <a:headEnd/>
                  <a:tailEnd/>
                </a:ln>
                <a:solidFill>
                  <a:schemeClr val="bg1"/>
                </a:solidFill>
                <a:latin typeface="Arial Black"/>
              </a:rPr>
              <a:t>DOUBLE</a:t>
            </a:r>
          </a:p>
          <a:p>
            <a:pPr algn="ctr"/>
            <a:r>
              <a:rPr lang="en-US" sz="3600" kern="10">
                <a:ln w="9525">
                  <a:solidFill>
                    <a:srgbClr val="000000"/>
                  </a:solidFill>
                  <a:round/>
                  <a:headEnd/>
                  <a:tailEnd/>
                </a:ln>
                <a:solidFill>
                  <a:schemeClr val="bg1"/>
                </a:solidFill>
                <a:latin typeface="Arial Black"/>
              </a:rPr>
              <a:t>SPIRAL</a:t>
            </a:r>
          </a:p>
        </p:txBody>
      </p:sp>
      <p:sp>
        <p:nvSpPr>
          <p:cNvPr id="12299" name="WordArt 11"/>
          <p:cNvSpPr>
            <a:spLocks noChangeArrowheads="1" noChangeShapeType="1" noTextEdit="1"/>
          </p:cNvSpPr>
          <p:nvPr/>
        </p:nvSpPr>
        <p:spPr bwMode="auto">
          <a:xfrm>
            <a:off x="381000" y="4343400"/>
            <a:ext cx="1857375" cy="533400"/>
          </a:xfrm>
          <a:prstGeom prst="rect">
            <a:avLst/>
          </a:prstGeom>
        </p:spPr>
        <p:txBody>
          <a:bodyPr spcFirstLastPara="1" wrap="none" fromWordArt="1">
            <a:prstTxWarp prst="textArchUp">
              <a:avLst>
                <a:gd name="adj" fmla="val 11278330"/>
              </a:avLst>
            </a:prstTxWarp>
          </a:bodyPr>
          <a:lstStyle/>
          <a:p>
            <a:pPr algn="ctr"/>
            <a:r>
              <a:rPr lang="en-US" sz="3600" kern="10">
                <a:ln w="9525">
                  <a:solidFill>
                    <a:srgbClr val="000000"/>
                  </a:solidFill>
                  <a:round/>
                  <a:headEnd/>
                  <a:tailEnd/>
                </a:ln>
                <a:solidFill>
                  <a:srgbClr val="000000"/>
                </a:solidFill>
                <a:latin typeface="Arial Black"/>
              </a:rPr>
              <a:t>STRIPES</a:t>
            </a:r>
          </a:p>
        </p:txBody>
      </p:sp>
      <p:sp>
        <p:nvSpPr>
          <p:cNvPr id="12300" name="WordArt 12"/>
          <p:cNvSpPr>
            <a:spLocks noChangeArrowheads="1" noChangeShapeType="1" noTextEdit="1"/>
          </p:cNvSpPr>
          <p:nvPr/>
        </p:nvSpPr>
        <p:spPr bwMode="auto">
          <a:xfrm>
            <a:off x="6705600" y="4343400"/>
            <a:ext cx="1857375" cy="533400"/>
          </a:xfrm>
          <a:prstGeom prst="rect">
            <a:avLst/>
          </a:prstGeom>
        </p:spPr>
        <p:txBody>
          <a:bodyPr spcFirstLastPara="1" wrap="none" fromWordArt="1">
            <a:prstTxWarp prst="textArchUp">
              <a:avLst>
                <a:gd name="adj" fmla="val 11278330"/>
              </a:avLst>
            </a:prstTxWarp>
          </a:bodyPr>
          <a:lstStyle/>
          <a:p>
            <a:pPr algn="ctr"/>
            <a:r>
              <a:rPr lang="en-US" sz="3600" kern="10">
                <a:ln w="9525">
                  <a:solidFill>
                    <a:srgbClr val="000000"/>
                  </a:solidFill>
                  <a:round/>
                  <a:headEnd/>
                  <a:tailEnd/>
                </a:ln>
                <a:solidFill>
                  <a:srgbClr val="000000"/>
                </a:solidFill>
                <a:latin typeface="Arial Black"/>
              </a:rPr>
              <a:t>THE "V"</a:t>
            </a:r>
          </a:p>
        </p:txBody>
      </p:sp>
      <p:pic>
        <p:nvPicPr>
          <p:cNvPr id="12301" name="Picture 13" descr="movepeace"/>
          <p:cNvPicPr>
            <a:picLocks noChangeAspect="1" noChangeArrowheads="1" noCrop="1"/>
          </p:cNvPicPr>
          <p:nvPr/>
        </p:nvPicPr>
        <p:blipFill>
          <a:blip r:embed="rId11" cstate="print"/>
          <a:srcRect/>
          <a:stretch>
            <a:fillRect/>
          </a:stretch>
        </p:blipFill>
        <p:spPr bwMode="auto">
          <a:xfrm>
            <a:off x="3429000" y="4876800"/>
            <a:ext cx="1981200" cy="1981200"/>
          </a:xfrm>
          <a:prstGeom prst="rect">
            <a:avLst/>
          </a:prstGeom>
          <a:noFill/>
        </p:spPr>
      </p:pic>
      <p:pic>
        <p:nvPicPr>
          <p:cNvPr id="12302" name="Picture 14" descr="001peacetwist"/>
          <p:cNvPicPr>
            <a:picLocks noChangeAspect="1" noChangeArrowheads="1" noCrop="1"/>
          </p:cNvPicPr>
          <p:nvPr/>
        </p:nvPicPr>
        <p:blipFill>
          <a:blip r:embed="rId12" cstate="print"/>
          <a:srcRect/>
          <a:stretch>
            <a:fillRect/>
          </a:stretch>
        </p:blipFill>
        <p:spPr bwMode="auto">
          <a:xfrm>
            <a:off x="4038600" y="0"/>
            <a:ext cx="704850" cy="714375"/>
          </a:xfrm>
          <a:prstGeom prst="rect">
            <a:avLst/>
          </a:prstGeom>
          <a:noFill/>
        </p:spPr>
      </p:pic>
      <p:pic>
        <p:nvPicPr>
          <p:cNvPr id="12303" name="Picture 15" descr="BANNER2"/>
          <p:cNvPicPr>
            <a:picLocks noChangeAspect="1" noChangeArrowheads="1" noCrop="1"/>
          </p:cNvPicPr>
          <p:nvPr/>
        </p:nvPicPr>
        <p:blipFill>
          <a:blip r:embed="rId13" cstate="print"/>
          <a:srcRect/>
          <a:stretch>
            <a:fillRect/>
          </a:stretch>
        </p:blipFill>
        <p:spPr bwMode="auto">
          <a:xfrm>
            <a:off x="2895600" y="1219200"/>
            <a:ext cx="3124200" cy="381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3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3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12294"/>
                                        </p:tgtEl>
                                        <p:attrNameLst>
                                          <p:attrName>style.visibility</p:attrName>
                                        </p:attrNameLst>
                                      </p:cBhvr>
                                      <p:to>
                                        <p:strVal val="visible"/>
                                      </p:to>
                                    </p:set>
                                    <p:animEffect transition="in" filter="fade">
                                      <p:cBhvr>
                                        <p:cTn id="15" dur="1000"/>
                                        <p:tgtEl>
                                          <p:spTgt spid="12294"/>
                                        </p:tgtEl>
                                      </p:cBhvr>
                                    </p:animEffect>
                                    <p:anim calcmode="lin" valueType="num">
                                      <p:cBhvr>
                                        <p:cTn id="16" dur="1000" fill="hold"/>
                                        <p:tgtEl>
                                          <p:spTgt spid="12294"/>
                                        </p:tgtEl>
                                        <p:attrNameLst>
                                          <p:attrName>ppt_x</p:attrName>
                                        </p:attrNameLst>
                                      </p:cBhvr>
                                      <p:tavLst>
                                        <p:tav tm="0">
                                          <p:val>
                                            <p:strVal val="#ppt_x"/>
                                          </p:val>
                                        </p:tav>
                                        <p:tav tm="100000">
                                          <p:val>
                                            <p:strVal val="#ppt_x"/>
                                          </p:val>
                                        </p:tav>
                                      </p:tavLst>
                                    </p:anim>
                                    <p:anim calcmode="lin" valueType="num">
                                      <p:cBhvr>
                                        <p:cTn id="17" dur="1000" fill="hold"/>
                                        <p:tgtEl>
                                          <p:spTgt spid="12294"/>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nodeType="clickEffect">
                                  <p:stCondLst>
                                    <p:cond delay="0"/>
                                  </p:stCondLst>
                                  <p:childTnLst>
                                    <p:set>
                                      <p:cBhvr>
                                        <p:cTn id="21" dur="1" fill="hold">
                                          <p:stCondLst>
                                            <p:cond delay="0"/>
                                          </p:stCondLst>
                                        </p:cTn>
                                        <p:tgtEl>
                                          <p:spTgt spid="12291"/>
                                        </p:tgtEl>
                                        <p:attrNameLst>
                                          <p:attrName>style.visibility</p:attrName>
                                        </p:attrNameLst>
                                      </p:cBhvr>
                                      <p:to>
                                        <p:strVal val="visible"/>
                                      </p:to>
                                    </p:set>
                                    <p:animEffect transition="in" filter="box(out)">
                                      <p:cBhvr>
                                        <p:cTn id="22" dur="2000"/>
                                        <p:tgtEl>
                                          <p:spTgt spid="1229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299"/>
                                        </p:tgtEl>
                                        <p:attrNameLst>
                                          <p:attrName>style.visibility</p:attrName>
                                        </p:attrNameLst>
                                      </p:cBhvr>
                                      <p:to>
                                        <p:strVal val="visible"/>
                                      </p:to>
                                    </p:set>
                                    <p:animEffect transition="in" filter="fade">
                                      <p:cBhvr>
                                        <p:cTn id="27" dur="2000"/>
                                        <p:tgtEl>
                                          <p:spTgt spid="1229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32" fill="hold" nodeType="clickEffect">
                                  <p:stCondLst>
                                    <p:cond delay="0"/>
                                  </p:stCondLst>
                                  <p:childTnLst>
                                    <p:set>
                                      <p:cBhvr>
                                        <p:cTn id="31" dur="1" fill="hold">
                                          <p:stCondLst>
                                            <p:cond delay="0"/>
                                          </p:stCondLst>
                                        </p:cTn>
                                        <p:tgtEl>
                                          <p:spTgt spid="12293"/>
                                        </p:tgtEl>
                                        <p:attrNameLst>
                                          <p:attrName>style.visibility</p:attrName>
                                        </p:attrNameLst>
                                      </p:cBhvr>
                                      <p:to>
                                        <p:strVal val="visible"/>
                                      </p:to>
                                    </p:set>
                                    <p:animEffect transition="in" filter="box(out)">
                                      <p:cBhvr>
                                        <p:cTn id="32" dur="2000"/>
                                        <p:tgtEl>
                                          <p:spTgt spid="12293"/>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2298"/>
                                        </p:tgtEl>
                                        <p:attrNameLst>
                                          <p:attrName>style.visibility</p:attrName>
                                        </p:attrNameLst>
                                      </p:cBhvr>
                                      <p:to>
                                        <p:strVal val="visible"/>
                                      </p:to>
                                    </p:set>
                                    <p:animEffect transition="in" filter="diamond(in)">
                                      <p:cBhvr>
                                        <p:cTn id="37" dur="2000"/>
                                        <p:tgtEl>
                                          <p:spTgt spid="12298"/>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32" fill="hold" nodeType="clickEffect">
                                  <p:stCondLst>
                                    <p:cond delay="0"/>
                                  </p:stCondLst>
                                  <p:childTnLst>
                                    <p:set>
                                      <p:cBhvr>
                                        <p:cTn id="41" dur="1" fill="hold">
                                          <p:stCondLst>
                                            <p:cond delay="0"/>
                                          </p:stCondLst>
                                        </p:cTn>
                                        <p:tgtEl>
                                          <p:spTgt spid="12297"/>
                                        </p:tgtEl>
                                        <p:attrNameLst>
                                          <p:attrName>style.visibility</p:attrName>
                                        </p:attrNameLst>
                                      </p:cBhvr>
                                      <p:to>
                                        <p:strVal val="visible"/>
                                      </p:to>
                                    </p:set>
                                    <p:animEffect transition="in" filter="box(out)">
                                      <p:cBhvr>
                                        <p:cTn id="42" dur="2000"/>
                                        <p:tgtEl>
                                          <p:spTgt spid="1229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2295"/>
                                        </p:tgtEl>
                                        <p:attrNameLst>
                                          <p:attrName>style.visibility</p:attrName>
                                        </p:attrNameLst>
                                      </p:cBhvr>
                                      <p:to>
                                        <p:strVal val="visible"/>
                                      </p:to>
                                    </p:set>
                                    <p:animEffect transition="in" filter="fade">
                                      <p:cBhvr>
                                        <p:cTn id="47" dur="1000"/>
                                        <p:tgtEl>
                                          <p:spTgt spid="12295"/>
                                        </p:tgtEl>
                                      </p:cBhvr>
                                    </p:animEffect>
                                    <p:anim calcmode="lin" valueType="num">
                                      <p:cBhvr>
                                        <p:cTn id="48" dur="1000" fill="hold"/>
                                        <p:tgtEl>
                                          <p:spTgt spid="12295"/>
                                        </p:tgtEl>
                                        <p:attrNameLst>
                                          <p:attrName>ppt_x</p:attrName>
                                        </p:attrNameLst>
                                      </p:cBhvr>
                                      <p:tavLst>
                                        <p:tav tm="0">
                                          <p:val>
                                            <p:strVal val="#ppt_x"/>
                                          </p:val>
                                        </p:tav>
                                        <p:tav tm="100000">
                                          <p:val>
                                            <p:strVal val="#ppt_x"/>
                                          </p:val>
                                        </p:tav>
                                      </p:tavLst>
                                    </p:anim>
                                    <p:anim calcmode="lin" valueType="num">
                                      <p:cBhvr>
                                        <p:cTn id="49" dur="1000" fill="hold"/>
                                        <p:tgtEl>
                                          <p:spTgt spid="12295"/>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 presetClass="entr" presetSubtype="32" fill="hold" nodeType="clickEffect">
                                  <p:stCondLst>
                                    <p:cond delay="0"/>
                                  </p:stCondLst>
                                  <p:childTnLst>
                                    <p:set>
                                      <p:cBhvr>
                                        <p:cTn id="53" dur="1" fill="hold">
                                          <p:stCondLst>
                                            <p:cond delay="0"/>
                                          </p:stCondLst>
                                        </p:cTn>
                                        <p:tgtEl>
                                          <p:spTgt spid="12292"/>
                                        </p:tgtEl>
                                        <p:attrNameLst>
                                          <p:attrName>style.visibility</p:attrName>
                                        </p:attrNameLst>
                                      </p:cBhvr>
                                      <p:to>
                                        <p:strVal val="visible"/>
                                      </p:to>
                                    </p:set>
                                    <p:animEffect transition="in" filter="box(out)">
                                      <p:cBhvr>
                                        <p:cTn id="54" dur="2000"/>
                                        <p:tgtEl>
                                          <p:spTgt spid="12292"/>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2300"/>
                                        </p:tgtEl>
                                        <p:attrNameLst>
                                          <p:attrName>style.visibility</p:attrName>
                                        </p:attrNameLst>
                                      </p:cBhvr>
                                      <p:to>
                                        <p:strVal val="visible"/>
                                      </p:to>
                                    </p:set>
                                    <p:anim calcmode="lin" valueType="num">
                                      <p:cBhvr additive="base">
                                        <p:cTn id="59" dur="500" fill="hold"/>
                                        <p:tgtEl>
                                          <p:spTgt spid="12300"/>
                                        </p:tgtEl>
                                        <p:attrNameLst>
                                          <p:attrName>ppt_x</p:attrName>
                                        </p:attrNameLst>
                                      </p:cBhvr>
                                      <p:tavLst>
                                        <p:tav tm="0">
                                          <p:val>
                                            <p:strVal val="#ppt_x"/>
                                          </p:val>
                                        </p:tav>
                                        <p:tav tm="100000">
                                          <p:val>
                                            <p:strVal val="#ppt_x"/>
                                          </p:val>
                                        </p:tav>
                                      </p:tavLst>
                                    </p:anim>
                                    <p:anim calcmode="lin" valueType="num">
                                      <p:cBhvr additive="base">
                                        <p:cTn id="60" dur="500" fill="hold"/>
                                        <p:tgtEl>
                                          <p:spTgt spid="12300"/>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 presetClass="entr" presetSubtype="32" fill="hold" nodeType="clickEffect">
                                  <p:stCondLst>
                                    <p:cond delay="0"/>
                                  </p:stCondLst>
                                  <p:childTnLst>
                                    <p:set>
                                      <p:cBhvr>
                                        <p:cTn id="64" dur="1" fill="hold">
                                          <p:stCondLst>
                                            <p:cond delay="0"/>
                                          </p:stCondLst>
                                        </p:cTn>
                                        <p:tgtEl>
                                          <p:spTgt spid="12296"/>
                                        </p:tgtEl>
                                        <p:attrNameLst>
                                          <p:attrName>style.visibility</p:attrName>
                                        </p:attrNameLst>
                                      </p:cBhvr>
                                      <p:to>
                                        <p:strVal val="visible"/>
                                      </p:to>
                                    </p:set>
                                    <p:animEffect transition="in" filter="box(out)">
                                      <p:cBhvr>
                                        <p:cTn id="65" dur="20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animBg="1"/>
      <p:bldP spid="12295" grpId="0" animBg="1"/>
      <p:bldP spid="12298" grpId="0" animBg="1"/>
      <p:bldP spid="12299" grpId="0" animBg="1"/>
      <p:bldP spid="1230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3048000"/>
            <a:ext cx="9144000" cy="3810000"/>
          </a:xfrm>
          <a:prstGeom prst="rect">
            <a:avLst/>
          </a:prstGeom>
          <a:gradFill rotWithShape="1">
            <a:gsLst>
              <a:gs pos="0">
                <a:srgbClr val="003300"/>
              </a:gs>
              <a:gs pos="50000">
                <a:srgbClr val="660066"/>
              </a:gs>
              <a:gs pos="100000">
                <a:srgbClr val="003300"/>
              </a:gs>
            </a:gsLst>
            <a:lin ang="18900000" scaled="1"/>
          </a:gradFill>
          <a:ln w="9525">
            <a:solidFill>
              <a:schemeClr val="tx1"/>
            </a:solidFill>
            <a:miter lim="800000"/>
            <a:headEnd/>
            <a:tailEnd/>
          </a:ln>
          <a:effectLst/>
        </p:spPr>
        <p:txBody>
          <a:bodyPr wrap="none" anchor="ctr"/>
          <a:lstStyle/>
          <a:p>
            <a:endParaRPr lang="en-US"/>
          </a:p>
        </p:txBody>
      </p:sp>
      <p:pic>
        <p:nvPicPr>
          <p:cNvPr id="22531" name="Picture 3" descr="BEAR3"/>
          <p:cNvPicPr>
            <a:picLocks noGrp="1" noChangeAspect="1" noChangeArrowheads="1"/>
          </p:cNvPicPr>
          <p:nvPr>
            <p:ph/>
          </p:nvPr>
        </p:nvPicPr>
        <p:blipFill>
          <a:blip r:embed="rId3" cstate="print"/>
          <a:srcRect/>
          <a:stretch>
            <a:fillRect/>
          </a:stretch>
        </p:blipFill>
        <p:spPr>
          <a:xfrm>
            <a:off x="0" y="76200"/>
            <a:ext cx="2036763" cy="2971800"/>
          </a:xfrm>
          <a:noFill/>
          <a:ln/>
        </p:spPr>
      </p:pic>
      <p:sp>
        <p:nvSpPr>
          <p:cNvPr id="22532" name="AutoShape 4"/>
          <p:cNvSpPr>
            <a:spLocks noChangeArrowheads="1"/>
          </p:cNvSpPr>
          <p:nvPr/>
        </p:nvSpPr>
        <p:spPr bwMode="auto">
          <a:xfrm>
            <a:off x="2133600" y="53975"/>
            <a:ext cx="6781800" cy="2841625"/>
          </a:xfrm>
          <a:prstGeom prst="wedgeRoundRectCallout">
            <a:avLst>
              <a:gd name="adj1" fmla="val -66009"/>
              <a:gd name="adj2" fmla="val -15755"/>
              <a:gd name="adj3" fmla="val 16667"/>
            </a:avLst>
          </a:prstGeom>
          <a:solidFill>
            <a:srgbClr val="FFFF99">
              <a:alpha val="44000"/>
            </a:srgbClr>
          </a:solidFill>
          <a:ln w="9525">
            <a:solidFill>
              <a:schemeClr val="tx1"/>
            </a:solidFill>
            <a:miter lim="800000"/>
            <a:headEnd/>
            <a:tailEnd/>
          </a:ln>
          <a:effectLst/>
        </p:spPr>
        <p:txBody>
          <a:bodyPr/>
          <a:lstStyle/>
          <a:p>
            <a:pPr algn="ctr">
              <a:spcBef>
                <a:spcPct val="50000"/>
              </a:spcBef>
            </a:pPr>
            <a:r>
              <a:rPr lang="en-US" sz="2800">
                <a:latin typeface="Bermuda Solid" pitchFamily="2" charset="0"/>
                <a:cs typeface="Times New Roman" pitchFamily="18" charset="0"/>
              </a:rPr>
              <a:t>“The first thing to do when you get your shirt is to wash it in </a:t>
            </a:r>
            <a:r>
              <a:rPr lang="en-US" sz="2800" b="1">
                <a:latin typeface="Bermuda Solid" pitchFamily="2" charset="0"/>
                <a:cs typeface="Times New Roman" pitchFamily="18" charset="0"/>
              </a:rPr>
              <a:t>dish soap</a:t>
            </a:r>
            <a:r>
              <a:rPr lang="en-US" sz="2800">
                <a:latin typeface="Bermuda Solid" pitchFamily="2" charset="0"/>
                <a:cs typeface="Times New Roman" pitchFamily="18" charset="0"/>
              </a:rPr>
              <a:t> to get out all of the strong alkalis, starches and spinning lubricants.”</a:t>
            </a:r>
            <a:r>
              <a:rPr lang="en-US" sz="2800">
                <a:latin typeface="Times New Roman" pitchFamily="18" charset="0"/>
                <a:cs typeface="Times New Roman" pitchFamily="18" charset="0"/>
              </a:rPr>
              <a:t>  </a:t>
            </a:r>
          </a:p>
        </p:txBody>
      </p:sp>
      <p:sp>
        <p:nvSpPr>
          <p:cNvPr id="22533" name="Rectangle 5" descr="back"/>
          <p:cNvSpPr>
            <a:spLocks noChangeArrowheads="1"/>
          </p:cNvSpPr>
          <p:nvPr/>
        </p:nvSpPr>
        <p:spPr bwMode="auto">
          <a:xfrm>
            <a:off x="3124200" y="4038600"/>
            <a:ext cx="2971800" cy="2590800"/>
          </a:xfrm>
          <a:prstGeom prst="rect">
            <a:avLst/>
          </a:prstGeom>
          <a:blipFill dpi="0" rotWithShape="1">
            <a:blip r:embed="rId4" cstate="print"/>
            <a:srcRect/>
            <a:stretch>
              <a:fillRect/>
            </a:stretch>
          </a:blipFill>
          <a:ln w="9525">
            <a:solidFill>
              <a:schemeClr val="tx1"/>
            </a:solidFill>
            <a:miter lim="800000"/>
            <a:headEnd/>
            <a:tailEnd/>
          </a:ln>
          <a:effectLst>
            <a:outerShdw sy="50000" kx="2453608" algn="bl" rotWithShape="0">
              <a:schemeClr val="bg2">
                <a:alpha val="50000"/>
              </a:schemeClr>
            </a:outerShdw>
          </a:effectLst>
        </p:spPr>
        <p:txBody>
          <a:bodyPr wrap="none" anchor="ctr"/>
          <a:lstStyle/>
          <a:p>
            <a:endParaRPr lang="en-US"/>
          </a:p>
        </p:txBody>
      </p:sp>
      <p:sp>
        <p:nvSpPr>
          <p:cNvPr id="22534" name="Oval 6"/>
          <p:cNvSpPr>
            <a:spLocks noChangeArrowheads="1"/>
          </p:cNvSpPr>
          <p:nvPr/>
        </p:nvSpPr>
        <p:spPr bwMode="auto">
          <a:xfrm>
            <a:off x="3479800" y="4267200"/>
            <a:ext cx="2387600" cy="1981200"/>
          </a:xfrm>
          <a:prstGeom prst="ellipse">
            <a:avLst/>
          </a:prstGeom>
          <a:gradFill rotWithShape="1">
            <a:gsLst>
              <a:gs pos="0">
                <a:srgbClr val="FFF200"/>
              </a:gs>
              <a:gs pos="45000">
                <a:srgbClr val="FF7A00"/>
              </a:gs>
              <a:gs pos="70000">
                <a:srgbClr val="FF0300"/>
              </a:gs>
              <a:gs pos="100000">
                <a:srgbClr val="4D0808"/>
              </a:gs>
            </a:gsLst>
            <a:path path="shape">
              <a:fillToRect l="50000" t="50000" r="50000" b="50000"/>
            </a:path>
          </a:gradFill>
          <a:ln w="9525">
            <a:solidFill>
              <a:schemeClr val="tx1"/>
            </a:solidFill>
            <a:round/>
            <a:headEnd/>
            <a:tailEnd/>
          </a:ln>
          <a:effectLst/>
        </p:spPr>
        <p:txBody>
          <a:bodyPr wrap="none" anchor="ctr"/>
          <a:lstStyle/>
          <a:p>
            <a:endParaRPr lang="en-US"/>
          </a:p>
        </p:txBody>
      </p:sp>
      <p:sp>
        <p:nvSpPr>
          <p:cNvPr id="22535" name="Rectangle 7" descr="back"/>
          <p:cNvSpPr>
            <a:spLocks noChangeArrowheads="1"/>
          </p:cNvSpPr>
          <p:nvPr/>
        </p:nvSpPr>
        <p:spPr bwMode="auto">
          <a:xfrm>
            <a:off x="2819400" y="3352800"/>
            <a:ext cx="3081338" cy="571500"/>
          </a:xfrm>
          <a:prstGeom prst="rect">
            <a:avLst/>
          </a:prstGeom>
          <a:blipFill dpi="0" rotWithShape="1">
            <a:blip r:embed="rId4" cstate="print"/>
            <a:srcRect/>
            <a:stretch>
              <a:fillRect/>
            </a:stretch>
          </a:blipFill>
          <a:ln w="9525">
            <a:solidFill>
              <a:schemeClr val="tx1"/>
            </a:solidFill>
            <a:miter lim="800000"/>
            <a:headEnd/>
            <a:tailEnd/>
          </a:ln>
          <a:effectLst/>
        </p:spPr>
        <p:txBody>
          <a:bodyPr wrap="none" anchor="ctr"/>
          <a:lstStyle/>
          <a:p>
            <a:endParaRPr lang="en-US"/>
          </a:p>
        </p:txBody>
      </p:sp>
      <p:sp>
        <p:nvSpPr>
          <p:cNvPr id="22536" name="Line 8"/>
          <p:cNvSpPr>
            <a:spLocks noChangeShapeType="1"/>
          </p:cNvSpPr>
          <p:nvPr/>
        </p:nvSpPr>
        <p:spPr bwMode="auto">
          <a:xfrm>
            <a:off x="2819400" y="3733800"/>
            <a:ext cx="3175" cy="2401888"/>
          </a:xfrm>
          <a:prstGeom prst="line">
            <a:avLst/>
          </a:prstGeom>
          <a:noFill/>
          <a:ln w="9525">
            <a:solidFill>
              <a:schemeClr val="tx1"/>
            </a:solidFill>
            <a:round/>
            <a:headEnd/>
            <a:tailEnd/>
          </a:ln>
          <a:effectLst/>
        </p:spPr>
        <p:txBody>
          <a:bodyPr/>
          <a:lstStyle/>
          <a:p>
            <a:endParaRPr lang="en-US"/>
          </a:p>
        </p:txBody>
      </p:sp>
      <p:sp>
        <p:nvSpPr>
          <p:cNvPr id="22537" name="Line 9"/>
          <p:cNvSpPr>
            <a:spLocks noChangeShapeType="1"/>
          </p:cNvSpPr>
          <p:nvPr/>
        </p:nvSpPr>
        <p:spPr bwMode="auto">
          <a:xfrm flipH="1" flipV="1">
            <a:off x="2819400" y="6172200"/>
            <a:ext cx="304800" cy="381000"/>
          </a:xfrm>
          <a:prstGeom prst="line">
            <a:avLst/>
          </a:prstGeom>
          <a:noFill/>
          <a:ln w="9525">
            <a:solidFill>
              <a:schemeClr val="tx1"/>
            </a:solidFill>
            <a:round/>
            <a:headEnd/>
            <a:tailEnd/>
          </a:ln>
          <a:effectLst/>
        </p:spPr>
        <p:txBody>
          <a:bodyPr/>
          <a:lstStyle/>
          <a:p>
            <a:endParaRPr lang="en-US"/>
          </a:p>
        </p:txBody>
      </p:sp>
      <p:sp>
        <p:nvSpPr>
          <p:cNvPr id="22538" name="Line 10"/>
          <p:cNvSpPr>
            <a:spLocks noChangeShapeType="1"/>
          </p:cNvSpPr>
          <p:nvPr/>
        </p:nvSpPr>
        <p:spPr bwMode="auto">
          <a:xfrm flipH="1" flipV="1">
            <a:off x="2819400" y="3886200"/>
            <a:ext cx="381000" cy="152400"/>
          </a:xfrm>
          <a:prstGeom prst="line">
            <a:avLst/>
          </a:prstGeom>
          <a:noFill/>
          <a:ln w="9525">
            <a:solidFill>
              <a:schemeClr val="tx1"/>
            </a:solidFill>
            <a:round/>
            <a:headEnd/>
            <a:tailEnd/>
          </a:ln>
          <a:effectLst/>
        </p:spPr>
        <p:txBody>
          <a:bodyPr/>
          <a:lstStyle/>
          <a:p>
            <a:endParaRPr lang="en-US"/>
          </a:p>
        </p:txBody>
      </p:sp>
      <p:sp>
        <p:nvSpPr>
          <p:cNvPr id="22539" name="Line 11"/>
          <p:cNvSpPr>
            <a:spLocks noChangeShapeType="1"/>
          </p:cNvSpPr>
          <p:nvPr/>
        </p:nvSpPr>
        <p:spPr bwMode="auto">
          <a:xfrm flipH="1" flipV="1">
            <a:off x="5791200" y="3924300"/>
            <a:ext cx="330200" cy="114300"/>
          </a:xfrm>
          <a:prstGeom prst="line">
            <a:avLst/>
          </a:prstGeom>
          <a:noFill/>
          <a:ln w="9525">
            <a:solidFill>
              <a:schemeClr val="tx1"/>
            </a:solidFill>
            <a:round/>
            <a:headEnd/>
            <a:tailEnd/>
          </a:ln>
          <a:effectLst/>
        </p:spPr>
        <p:txBody>
          <a:bodyPr/>
          <a:lstStyle/>
          <a:p>
            <a:endParaRPr lang="en-US"/>
          </a:p>
        </p:txBody>
      </p:sp>
      <p:pic>
        <p:nvPicPr>
          <p:cNvPr id="22540" name="Picture 12" descr="wizards16"/>
          <p:cNvPicPr>
            <a:picLocks noChangeAspect="1" noChangeArrowheads="1"/>
          </p:cNvPicPr>
          <p:nvPr/>
        </p:nvPicPr>
        <p:blipFill>
          <a:blip r:embed="rId5" cstate="print"/>
          <a:srcRect/>
          <a:stretch>
            <a:fillRect/>
          </a:stretch>
        </p:blipFill>
        <p:spPr bwMode="auto">
          <a:xfrm rot="-1334941">
            <a:off x="3886200" y="4572000"/>
            <a:ext cx="1590675" cy="1306513"/>
          </a:xfrm>
          <a:prstGeom prst="rect">
            <a:avLst/>
          </a:prstGeom>
          <a:noFill/>
          <a:ln w="9525">
            <a:noFill/>
            <a:miter lim="800000"/>
            <a:headEnd/>
            <a:tailEnd/>
          </a:ln>
        </p:spPr>
      </p:pic>
      <p:sp>
        <p:nvSpPr>
          <p:cNvPr id="22541" name="AutoShape 13" descr="back"/>
          <p:cNvSpPr>
            <a:spLocks noChangeArrowheads="1"/>
          </p:cNvSpPr>
          <p:nvPr/>
        </p:nvSpPr>
        <p:spPr bwMode="auto">
          <a:xfrm rot="5400000">
            <a:off x="1600201" y="5105400"/>
            <a:ext cx="2741612" cy="306387"/>
          </a:xfrm>
          <a:prstGeom prst="parallelogram">
            <a:avLst>
              <a:gd name="adj" fmla="val 56962"/>
            </a:avLst>
          </a:prstGeom>
          <a:blipFill dpi="0" rotWithShape="1">
            <a:blip r:embed="rId4" cstate="print">
              <a:lum bright="-20000"/>
            </a:blip>
            <a:srcRect/>
            <a:stretch>
              <a:fillRect/>
            </a:stretch>
          </a:blipFill>
          <a:ln w="9525">
            <a:solidFill>
              <a:schemeClr val="tx1"/>
            </a:solidFill>
            <a:miter lim="800000"/>
            <a:headEnd/>
            <a:tailEnd/>
          </a:ln>
          <a:effectLst/>
        </p:spPr>
        <p:txBody>
          <a:bodyPr wrap="none" anchor="ctr"/>
          <a:lstStyle/>
          <a:p>
            <a:endParaRPr lang="en-US"/>
          </a:p>
        </p:txBody>
      </p:sp>
      <p:sp>
        <p:nvSpPr>
          <p:cNvPr id="22542" name="AutoShape 14" descr="back"/>
          <p:cNvSpPr>
            <a:spLocks noChangeArrowheads="1"/>
          </p:cNvSpPr>
          <p:nvPr/>
        </p:nvSpPr>
        <p:spPr bwMode="auto">
          <a:xfrm flipH="1">
            <a:off x="2819400" y="3886200"/>
            <a:ext cx="3300413" cy="136525"/>
          </a:xfrm>
          <a:prstGeom prst="parallelogram">
            <a:avLst>
              <a:gd name="adj" fmla="val 194179"/>
            </a:avLst>
          </a:prstGeom>
          <a:blipFill dpi="0" rotWithShape="1">
            <a:blip r:embed="rId4" cstate="print">
              <a:lum bright="-20000"/>
            </a:blip>
            <a:srcRect/>
            <a:stretch>
              <a:fillRect/>
            </a:stretch>
          </a:blipFill>
          <a:ln w="9525">
            <a:solidFill>
              <a:schemeClr val="tx1"/>
            </a:solidFill>
            <a:miter lim="800000"/>
            <a:headEnd/>
            <a:tailEnd/>
          </a:ln>
          <a:effectLst/>
        </p:spPr>
        <p:txBody>
          <a:bodyPr wrap="none" anchor="ctr"/>
          <a:lstStyle/>
          <a:p>
            <a:endParaRPr lang="en-US"/>
          </a:p>
        </p:txBody>
      </p:sp>
      <p:sp>
        <p:nvSpPr>
          <p:cNvPr id="22543" name="Line 15"/>
          <p:cNvSpPr>
            <a:spLocks noChangeShapeType="1"/>
          </p:cNvSpPr>
          <p:nvPr/>
        </p:nvSpPr>
        <p:spPr bwMode="auto">
          <a:xfrm flipV="1">
            <a:off x="6172200" y="4495800"/>
            <a:ext cx="685800" cy="304800"/>
          </a:xfrm>
          <a:prstGeom prst="line">
            <a:avLst/>
          </a:prstGeom>
          <a:noFill/>
          <a:ln w="31750">
            <a:solidFill>
              <a:schemeClr val="tx1"/>
            </a:solidFill>
            <a:round/>
            <a:headEnd/>
            <a:tailEnd/>
          </a:ln>
          <a:effectLst/>
        </p:spPr>
        <p:txBody>
          <a:bodyPr/>
          <a:lstStyle/>
          <a:p>
            <a:endParaRPr lang="en-US"/>
          </a:p>
        </p:txBody>
      </p:sp>
      <p:sp>
        <p:nvSpPr>
          <p:cNvPr id="22544" name="Line 16"/>
          <p:cNvSpPr>
            <a:spLocks noChangeShapeType="1"/>
          </p:cNvSpPr>
          <p:nvPr/>
        </p:nvSpPr>
        <p:spPr bwMode="auto">
          <a:xfrm flipV="1">
            <a:off x="6096000" y="5791200"/>
            <a:ext cx="685800" cy="990600"/>
          </a:xfrm>
          <a:prstGeom prst="line">
            <a:avLst/>
          </a:prstGeom>
          <a:noFill/>
          <a:ln w="31750">
            <a:solidFill>
              <a:schemeClr val="tx1"/>
            </a:solidFill>
            <a:round/>
            <a:headEnd/>
            <a:tailEnd/>
          </a:ln>
          <a:effectLst/>
        </p:spPr>
        <p:txBody>
          <a:bodyPr/>
          <a:lstStyle/>
          <a:p>
            <a:endParaRPr lang="en-US"/>
          </a:p>
        </p:txBody>
      </p:sp>
      <p:sp>
        <p:nvSpPr>
          <p:cNvPr id="22545" name="Line 17"/>
          <p:cNvSpPr>
            <a:spLocks noChangeShapeType="1"/>
          </p:cNvSpPr>
          <p:nvPr/>
        </p:nvSpPr>
        <p:spPr bwMode="auto">
          <a:xfrm>
            <a:off x="6781800" y="5791200"/>
            <a:ext cx="457200" cy="914400"/>
          </a:xfrm>
          <a:prstGeom prst="line">
            <a:avLst/>
          </a:prstGeom>
          <a:noFill/>
          <a:ln w="31750">
            <a:solidFill>
              <a:schemeClr val="tx1"/>
            </a:solidFill>
            <a:round/>
            <a:headEnd/>
            <a:tailEnd/>
          </a:ln>
          <a:effectLst/>
        </p:spPr>
        <p:txBody>
          <a:bodyPr/>
          <a:lstStyle/>
          <a:p>
            <a:endParaRPr lang="en-US"/>
          </a:p>
        </p:txBody>
      </p:sp>
      <p:sp>
        <p:nvSpPr>
          <p:cNvPr id="22546" name="Line 18"/>
          <p:cNvSpPr>
            <a:spLocks noChangeShapeType="1"/>
          </p:cNvSpPr>
          <p:nvPr/>
        </p:nvSpPr>
        <p:spPr bwMode="auto">
          <a:xfrm flipV="1">
            <a:off x="6781800" y="4114800"/>
            <a:ext cx="76200" cy="1676400"/>
          </a:xfrm>
          <a:prstGeom prst="line">
            <a:avLst/>
          </a:prstGeom>
          <a:noFill/>
          <a:ln w="31750">
            <a:solidFill>
              <a:schemeClr val="tx1"/>
            </a:solidFill>
            <a:round/>
            <a:headEnd/>
            <a:tailEnd/>
          </a:ln>
          <a:effectLst/>
        </p:spPr>
        <p:txBody>
          <a:bodyPr/>
          <a:lstStyle/>
          <a:p>
            <a:endParaRPr lang="en-US"/>
          </a:p>
        </p:txBody>
      </p:sp>
      <p:sp>
        <p:nvSpPr>
          <p:cNvPr id="22547" name="Line 19"/>
          <p:cNvSpPr>
            <a:spLocks noChangeShapeType="1"/>
          </p:cNvSpPr>
          <p:nvPr/>
        </p:nvSpPr>
        <p:spPr bwMode="auto">
          <a:xfrm>
            <a:off x="6858000" y="4495800"/>
            <a:ext cx="304800" cy="1143000"/>
          </a:xfrm>
          <a:prstGeom prst="line">
            <a:avLst/>
          </a:prstGeom>
          <a:noFill/>
          <a:ln w="31750">
            <a:solidFill>
              <a:schemeClr val="tx1"/>
            </a:solidFill>
            <a:round/>
            <a:headEnd/>
            <a:tailEnd/>
          </a:ln>
          <a:effectLst/>
        </p:spPr>
        <p:txBody>
          <a:bodyPr/>
          <a:lstStyle/>
          <a:p>
            <a:endParaRPr lang="en-US"/>
          </a:p>
        </p:txBody>
      </p:sp>
      <p:sp>
        <p:nvSpPr>
          <p:cNvPr id="22548" name="AutoShape 20"/>
          <p:cNvSpPr>
            <a:spLocks noChangeArrowheads="1"/>
          </p:cNvSpPr>
          <p:nvPr/>
        </p:nvSpPr>
        <p:spPr bwMode="auto">
          <a:xfrm>
            <a:off x="6477000" y="3124200"/>
            <a:ext cx="762000" cy="1066800"/>
          </a:xfrm>
          <a:prstGeom prst="smileyFace">
            <a:avLst>
              <a:gd name="adj" fmla="val 4653"/>
            </a:avLst>
          </a:prstGeom>
          <a:solidFill>
            <a:schemeClr val="bg1">
              <a:alpha val="89999"/>
            </a:schemeClr>
          </a:solidFill>
          <a:ln w="25400">
            <a:solidFill>
              <a:schemeClr val="tx1"/>
            </a:solidFill>
            <a:round/>
            <a:headEnd/>
            <a:tailEnd/>
          </a:ln>
          <a:effectLst/>
        </p:spPr>
        <p:txBody>
          <a:bodyPr wrap="none" anchor="ctr"/>
          <a:lstStyle/>
          <a:p>
            <a:endParaRPr lang="en-US"/>
          </a:p>
        </p:txBody>
      </p:sp>
      <p:sp>
        <p:nvSpPr>
          <p:cNvPr id="22549" name="Line 21"/>
          <p:cNvSpPr>
            <a:spLocks noChangeShapeType="1"/>
          </p:cNvSpPr>
          <p:nvPr/>
        </p:nvSpPr>
        <p:spPr bwMode="auto">
          <a:xfrm flipH="1">
            <a:off x="5715000" y="4800600"/>
            <a:ext cx="457200" cy="228600"/>
          </a:xfrm>
          <a:prstGeom prst="line">
            <a:avLst/>
          </a:prstGeom>
          <a:noFill/>
          <a:ln w="31750">
            <a:solidFill>
              <a:schemeClr val="tx1"/>
            </a:solidFill>
            <a:round/>
            <a:headEnd/>
            <a:tailEnd/>
          </a:ln>
          <a:effectLst/>
        </p:spPr>
        <p:txBody>
          <a:bodyPr/>
          <a:lstStyle/>
          <a:p>
            <a:endParaRPr lang="en-US"/>
          </a:p>
        </p:txBody>
      </p:sp>
      <p:sp>
        <p:nvSpPr>
          <p:cNvPr id="22550" name="Freeform 22"/>
          <p:cNvSpPr>
            <a:spLocks/>
          </p:cNvSpPr>
          <p:nvPr/>
        </p:nvSpPr>
        <p:spPr bwMode="auto">
          <a:xfrm>
            <a:off x="2971800" y="2895600"/>
            <a:ext cx="671513" cy="1052513"/>
          </a:xfrm>
          <a:custGeom>
            <a:avLst/>
            <a:gdLst/>
            <a:ahLst/>
            <a:cxnLst>
              <a:cxn ang="0">
                <a:pos x="124" y="996"/>
              </a:cxn>
              <a:cxn ang="0">
                <a:pos x="0" y="1199"/>
              </a:cxn>
              <a:cxn ang="0">
                <a:pos x="23" y="1335"/>
              </a:cxn>
              <a:cxn ang="0">
                <a:pos x="79" y="1402"/>
              </a:cxn>
              <a:cxn ang="0">
                <a:pos x="102" y="1436"/>
              </a:cxn>
              <a:cxn ang="0">
                <a:pos x="305" y="1527"/>
              </a:cxn>
              <a:cxn ang="0">
                <a:pos x="463" y="1504"/>
              </a:cxn>
              <a:cxn ang="0">
                <a:pos x="531" y="1448"/>
              </a:cxn>
              <a:cxn ang="0">
                <a:pos x="576" y="1425"/>
              </a:cxn>
              <a:cxn ang="0">
                <a:pos x="711" y="1233"/>
              </a:cxn>
              <a:cxn ang="0">
                <a:pos x="553" y="1007"/>
              </a:cxn>
              <a:cxn ang="0">
                <a:pos x="508" y="962"/>
              </a:cxn>
              <a:cxn ang="0">
                <a:pos x="632" y="533"/>
              </a:cxn>
              <a:cxn ang="0">
                <a:pos x="621" y="363"/>
              </a:cxn>
              <a:cxn ang="0">
                <a:pos x="610" y="329"/>
              </a:cxn>
              <a:cxn ang="0">
                <a:pos x="395" y="205"/>
              </a:cxn>
              <a:cxn ang="0">
                <a:pos x="440" y="126"/>
              </a:cxn>
              <a:cxn ang="0">
                <a:pos x="407" y="13"/>
              </a:cxn>
              <a:cxn ang="0">
                <a:pos x="248" y="70"/>
              </a:cxn>
              <a:cxn ang="0">
                <a:pos x="271" y="183"/>
              </a:cxn>
              <a:cxn ang="0">
                <a:pos x="203" y="205"/>
              </a:cxn>
              <a:cxn ang="0">
                <a:pos x="169" y="228"/>
              </a:cxn>
              <a:cxn ang="0">
                <a:pos x="135" y="239"/>
              </a:cxn>
              <a:cxn ang="0">
                <a:pos x="68" y="284"/>
              </a:cxn>
              <a:cxn ang="0">
                <a:pos x="23" y="397"/>
              </a:cxn>
              <a:cxn ang="0">
                <a:pos x="68" y="465"/>
              </a:cxn>
              <a:cxn ang="0">
                <a:pos x="181" y="657"/>
              </a:cxn>
              <a:cxn ang="0">
                <a:pos x="147" y="962"/>
              </a:cxn>
              <a:cxn ang="0">
                <a:pos x="124" y="996"/>
              </a:cxn>
            </a:cxnLst>
            <a:rect l="0" t="0" r="r" b="b"/>
            <a:pathLst>
              <a:path w="711" h="1527">
                <a:moveTo>
                  <a:pt x="124" y="996"/>
                </a:moveTo>
                <a:cubicBezTo>
                  <a:pt x="26" y="1044"/>
                  <a:pt x="23" y="1104"/>
                  <a:pt x="0" y="1199"/>
                </a:cubicBezTo>
                <a:cubicBezTo>
                  <a:pt x="5" y="1242"/>
                  <a:pt x="2" y="1294"/>
                  <a:pt x="23" y="1335"/>
                </a:cubicBezTo>
                <a:cubicBezTo>
                  <a:pt x="46" y="1381"/>
                  <a:pt x="44" y="1361"/>
                  <a:pt x="79" y="1402"/>
                </a:cubicBezTo>
                <a:cubicBezTo>
                  <a:pt x="88" y="1412"/>
                  <a:pt x="92" y="1426"/>
                  <a:pt x="102" y="1436"/>
                </a:cubicBezTo>
                <a:cubicBezTo>
                  <a:pt x="156" y="1491"/>
                  <a:pt x="236" y="1503"/>
                  <a:pt x="305" y="1527"/>
                </a:cubicBezTo>
                <a:cubicBezTo>
                  <a:pt x="318" y="1526"/>
                  <a:pt x="428" y="1519"/>
                  <a:pt x="463" y="1504"/>
                </a:cubicBezTo>
                <a:cubicBezTo>
                  <a:pt x="504" y="1486"/>
                  <a:pt x="494" y="1474"/>
                  <a:pt x="531" y="1448"/>
                </a:cubicBezTo>
                <a:cubicBezTo>
                  <a:pt x="545" y="1438"/>
                  <a:pt x="562" y="1435"/>
                  <a:pt x="576" y="1425"/>
                </a:cubicBezTo>
                <a:cubicBezTo>
                  <a:pt x="637" y="1381"/>
                  <a:pt x="688" y="1304"/>
                  <a:pt x="711" y="1233"/>
                </a:cubicBezTo>
                <a:cubicBezTo>
                  <a:pt x="687" y="1136"/>
                  <a:pt x="621" y="1075"/>
                  <a:pt x="553" y="1007"/>
                </a:cubicBezTo>
                <a:cubicBezTo>
                  <a:pt x="538" y="992"/>
                  <a:pt x="508" y="962"/>
                  <a:pt x="508" y="962"/>
                </a:cubicBezTo>
                <a:cubicBezTo>
                  <a:pt x="443" y="762"/>
                  <a:pt x="581" y="692"/>
                  <a:pt x="632" y="533"/>
                </a:cubicBezTo>
                <a:cubicBezTo>
                  <a:pt x="628" y="476"/>
                  <a:pt x="627" y="419"/>
                  <a:pt x="621" y="363"/>
                </a:cubicBezTo>
                <a:cubicBezTo>
                  <a:pt x="620" y="351"/>
                  <a:pt x="618" y="337"/>
                  <a:pt x="610" y="329"/>
                </a:cubicBezTo>
                <a:cubicBezTo>
                  <a:pt x="536" y="255"/>
                  <a:pt x="485" y="237"/>
                  <a:pt x="395" y="205"/>
                </a:cubicBezTo>
                <a:cubicBezTo>
                  <a:pt x="375" y="144"/>
                  <a:pt x="378" y="141"/>
                  <a:pt x="440" y="126"/>
                </a:cubicBezTo>
                <a:cubicBezTo>
                  <a:pt x="459" y="72"/>
                  <a:pt x="470" y="36"/>
                  <a:pt x="407" y="13"/>
                </a:cubicBezTo>
                <a:cubicBezTo>
                  <a:pt x="332" y="21"/>
                  <a:pt x="273" y="0"/>
                  <a:pt x="248" y="70"/>
                </a:cubicBezTo>
                <a:cubicBezTo>
                  <a:pt x="257" y="96"/>
                  <a:pt x="305" y="159"/>
                  <a:pt x="271" y="183"/>
                </a:cubicBezTo>
                <a:cubicBezTo>
                  <a:pt x="252" y="197"/>
                  <a:pt x="203" y="205"/>
                  <a:pt x="203" y="205"/>
                </a:cubicBezTo>
                <a:cubicBezTo>
                  <a:pt x="192" y="213"/>
                  <a:pt x="181" y="222"/>
                  <a:pt x="169" y="228"/>
                </a:cubicBezTo>
                <a:cubicBezTo>
                  <a:pt x="158" y="233"/>
                  <a:pt x="145" y="233"/>
                  <a:pt x="135" y="239"/>
                </a:cubicBezTo>
                <a:cubicBezTo>
                  <a:pt x="111" y="252"/>
                  <a:pt x="68" y="284"/>
                  <a:pt x="68" y="284"/>
                </a:cubicBezTo>
                <a:cubicBezTo>
                  <a:pt x="43" y="321"/>
                  <a:pt x="37" y="355"/>
                  <a:pt x="23" y="397"/>
                </a:cubicBezTo>
                <a:cubicBezTo>
                  <a:pt x="46" y="468"/>
                  <a:pt x="16" y="394"/>
                  <a:pt x="68" y="465"/>
                </a:cubicBezTo>
                <a:cubicBezTo>
                  <a:pt x="111" y="524"/>
                  <a:pt x="147" y="591"/>
                  <a:pt x="181" y="657"/>
                </a:cubicBezTo>
                <a:cubicBezTo>
                  <a:pt x="206" y="760"/>
                  <a:pt x="244" y="896"/>
                  <a:pt x="147" y="962"/>
                </a:cubicBezTo>
                <a:cubicBezTo>
                  <a:pt x="139" y="973"/>
                  <a:pt x="124" y="996"/>
                  <a:pt x="124" y="996"/>
                </a:cubicBezTo>
                <a:close/>
              </a:path>
            </a:pathLst>
          </a:custGeom>
          <a:gradFill rotWithShape="1">
            <a:gsLst>
              <a:gs pos="0">
                <a:srgbClr val="333300"/>
              </a:gs>
              <a:gs pos="100000">
                <a:srgbClr val="0000FF"/>
              </a:gs>
            </a:gsLst>
            <a:lin ang="5400000" scaled="1"/>
          </a:gradFill>
          <a:ln w="9525">
            <a:solidFill>
              <a:schemeClr val="tx1"/>
            </a:solidFill>
            <a:round/>
            <a:headEnd/>
            <a:tailEnd/>
          </a:ln>
          <a:effectLst/>
        </p:spPr>
        <p:txBody>
          <a:bodyPr/>
          <a:lstStyle/>
          <a:p>
            <a:endParaRPr lang="en-US"/>
          </a:p>
        </p:txBody>
      </p:sp>
      <p:sp>
        <p:nvSpPr>
          <p:cNvPr id="22551" name="WordArt 23"/>
          <p:cNvSpPr>
            <a:spLocks noChangeArrowheads="1" noChangeShapeType="1" noTextEdit="1"/>
          </p:cNvSpPr>
          <p:nvPr/>
        </p:nvSpPr>
        <p:spPr bwMode="auto">
          <a:xfrm>
            <a:off x="3124200" y="3124200"/>
            <a:ext cx="381000" cy="228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DAWN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fade">
                                      <p:cBhvr>
                                        <p:cTn id="7" dur="2000"/>
                                        <p:tgtEl>
                                          <p:spTgt spid="22531"/>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22532"/>
                                        </p:tgtEl>
                                        <p:attrNameLst>
                                          <p:attrName>style.visibility</p:attrName>
                                        </p:attrNameLst>
                                      </p:cBhvr>
                                      <p:to>
                                        <p:strVal val="visible"/>
                                      </p:to>
                                    </p:set>
                                    <p:anim calcmode="lin" valueType="num">
                                      <p:cBhvr>
                                        <p:cTn id="12" dur="1000" fill="hold"/>
                                        <p:tgtEl>
                                          <p:spTgt spid="22532"/>
                                        </p:tgtEl>
                                        <p:attrNameLst>
                                          <p:attrName>ppt_x</p:attrName>
                                        </p:attrNameLst>
                                      </p:cBhvr>
                                      <p:tavLst>
                                        <p:tav tm="0">
                                          <p:val>
                                            <p:strVal val="#ppt_x-.2"/>
                                          </p:val>
                                        </p:tav>
                                        <p:tav tm="100000">
                                          <p:val>
                                            <p:strVal val="#ppt_x"/>
                                          </p:val>
                                        </p:tav>
                                      </p:tavLst>
                                    </p:anim>
                                    <p:anim calcmode="lin" valueType="num">
                                      <p:cBhvr>
                                        <p:cTn id="13" dur="1000" fill="hold"/>
                                        <p:tgtEl>
                                          <p:spTgt spid="2253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2532"/>
                                        </p:tgtEl>
                                      </p:cBhvr>
                                    </p:animEffect>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grpId="0" nodeType="clickEffect">
                                  <p:stCondLst>
                                    <p:cond delay="0"/>
                                  </p:stCondLst>
                                  <p:childTnLst>
                                    <p:set>
                                      <p:cBhvr>
                                        <p:cTn id="18" dur="1" fill="hold">
                                          <p:stCondLst>
                                            <p:cond delay="0"/>
                                          </p:stCondLst>
                                        </p:cTn>
                                        <p:tgtEl>
                                          <p:spTgt spid="22548"/>
                                        </p:tgtEl>
                                        <p:attrNameLst>
                                          <p:attrName>style.visibility</p:attrName>
                                        </p:attrNameLst>
                                      </p:cBhvr>
                                      <p:to>
                                        <p:strVal val="visible"/>
                                      </p:to>
                                    </p:set>
                                    <p:animScale>
                                      <p:cBhvr>
                                        <p:cTn id="19" dur="1000" decel="50000" fill="hold">
                                          <p:stCondLst>
                                            <p:cond delay="0"/>
                                          </p:stCondLst>
                                        </p:cTn>
                                        <p:tgtEl>
                                          <p:spTgt spid="2254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22548"/>
                                        </p:tgtEl>
                                        <p:attrNameLst>
                                          <p:attrName>ppt_x</p:attrName>
                                          <p:attrName>ppt_y</p:attrName>
                                        </p:attrNameLst>
                                      </p:cBhvr>
                                    </p:animMotion>
                                    <p:animEffect transition="in" filter="fade">
                                      <p:cBhvr>
                                        <p:cTn id="21" dur="1000"/>
                                        <p:tgtEl>
                                          <p:spTgt spid="22548"/>
                                        </p:tgtEl>
                                      </p:cBhvr>
                                    </p:animEffect>
                                  </p:childTnLst>
                                </p:cTn>
                              </p:par>
                              <p:par>
                                <p:cTn id="22" presetID="52" presetClass="entr" presetSubtype="0" fill="hold" grpId="0" nodeType="withEffect">
                                  <p:stCondLst>
                                    <p:cond delay="0"/>
                                  </p:stCondLst>
                                  <p:childTnLst>
                                    <p:set>
                                      <p:cBhvr>
                                        <p:cTn id="23" dur="1" fill="hold">
                                          <p:stCondLst>
                                            <p:cond delay="0"/>
                                          </p:stCondLst>
                                        </p:cTn>
                                        <p:tgtEl>
                                          <p:spTgt spid="22543"/>
                                        </p:tgtEl>
                                        <p:attrNameLst>
                                          <p:attrName>style.visibility</p:attrName>
                                        </p:attrNameLst>
                                      </p:cBhvr>
                                      <p:to>
                                        <p:strVal val="visible"/>
                                      </p:to>
                                    </p:set>
                                    <p:animScale>
                                      <p:cBhvr>
                                        <p:cTn id="24" dur="1000" decel="50000" fill="hold">
                                          <p:stCondLst>
                                            <p:cond delay="0"/>
                                          </p:stCondLst>
                                        </p:cTn>
                                        <p:tgtEl>
                                          <p:spTgt spid="2254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22543"/>
                                        </p:tgtEl>
                                        <p:attrNameLst>
                                          <p:attrName>ppt_x</p:attrName>
                                          <p:attrName>ppt_y</p:attrName>
                                        </p:attrNameLst>
                                      </p:cBhvr>
                                    </p:animMotion>
                                    <p:animEffect transition="in" filter="fade">
                                      <p:cBhvr>
                                        <p:cTn id="26" dur="1000"/>
                                        <p:tgtEl>
                                          <p:spTgt spid="22543"/>
                                        </p:tgtEl>
                                      </p:cBhvr>
                                    </p:animEffect>
                                  </p:childTnLst>
                                </p:cTn>
                              </p:par>
                              <p:par>
                                <p:cTn id="27" presetID="52" presetClass="entr" presetSubtype="0" fill="hold" grpId="0" nodeType="withEffect">
                                  <p:stCondLst>
                                    <p:cond delay="0"/>
                                  </p:stCondLst>
                                  <p:childTnLst>
                                    <p:set>
                                      <p:cBhvr>
                                        <p:cTn id="28" dur="1" fill="hold">
                                          <p:stCondLst>
                                            <p:cond delay="0"/>
                                          </p:stCondLst>
                                        </p:cTn>
                                        <p:tgtEl>
                                          <p:spTgt spid="22546"/>
                                        </p:tgtEl>
                                        <p:attrNameLst>
                                          <p:attrName>style.visibility</p:attrName>
                                        </p:attrNameLst>
                                      </p:cBhvr>
                                      <p:to>
                                        <p:strVal val="visible"/>
                                      </p:to>
                                    </p:set>
                                    <p:animScale>
                                      <p:cBhvr>
                                        <p:cTn id="29" dur="1000" decel="50000" fill="hold">
                                          <p:stCondLst>
                                            <p:cond delay="0"/>
                                          </p:stCondLst>
                                        </p:cTn>
                                        <p:tgtEl>
                                          <p:spTgt spid="2254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22546"/>
                                        </p:tgtEl>
                                        <p:attrNameLst>
                                          <p:attrName>ppt_x</p:attrName>
                                          <p:attrName>ppt_y</p:attrName>
                                        </p:attrNameLst>
                                      </p:cBhvr>
                                    </p:animMotion>
                                    <p:animEffect transition="in" filter="fade">
                                      <p:cBhvr>
                                        <p:cTn id="31" dur="1000"/>
                                        <p:tgtEl>
                                          <p:spTgt spid="22546"/>
                                        </p:tgtEl>
                                      </p:cBhvr>
                                    </p:animEffect>
                                  </p:childTnLst>
                                </p:cTn>
                              </p:par>
                              <p:par>
                                <p:cTn id="32" presetID="52" presetClass="entr" presetSubtype="0" fill="hold" grpId="0" nodeType="withEffect">
                                  <p:stCondLst>
                                    <p:cond delay="0"/>
                                  </p:stCondLst>
                                  <p:childTnLst>
                                    <p:set>
                                      <p:cBhvr>
                                        <p:cTn id="33" dur="1" fill="hold">
                                          <p:stCondLst>
                                            <p:cond delay="0"/>
                                          </p:stCondLst>
                                        </p:cTn>
                                        <p:tgtEl>
                                          <p:spTgt spid="22549"/>
                                        </p:tgtEl>
                                        <p:attrNameLst>
                                          <p:attrName>style.visibility</p:attrName>
                                        </p:attrNameLst>
                                      </p:cBhvr>
                                      <p:to>
                                        <p:strVal val="visible"/>
                                      </p:to>
                                    </p:set>
                                    <p:animScale>
                                      <p:cBhvr>
                                        <p:cTn id="34" dur="1000" decel="50000" fill="hold">
                                          <p:stCondLst>
                                            <p:cond delay="0"/>
                                          </p:stCondLst>
                                        </p:cTn>
                                        <p:tgtEl>
                                          <p:spTgt spid="2254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22549"/>
                                        </p:tgtEl>
                                        <p:attrNameLst>
                                          <p:attrName>ppt_x</p:attrName>
                                          <p:attrName>ppt_y</p:attrName>
                                        </p:attrNameLst>
                                      </p:cBhvr>
                                    </p:animMotion>
                                    <p:animEffect transition="in" filter="fade">
                                      <p:cBhvr>
                                        <p:cTn id="36" dur="1000"/>
                                        <p:tgtEl>
                                          <p:spTgt spid="22549"/>
                                        </p:tgtEl>
                                      </p:cBhvr>
                                    </p:animEffect>
                                  </p:childTnLst>
                                </p:cTn>
                              </p:par>
                              <p:par>
                                <p:cTn id="37" presetID="52" presetClass="entr" presetSubtype="0" fill="hold" grpId="0" nodeType="withEffect">
                                  <p:stCondLst>
                                    <p:cond delay="0"/>
                                  </p:stCondLst>
                                  <p:childTnLst>
                                    <p:set>
                                      <p:cBhvr>
                                        <p:cTn id="38" dur="1" fill="hold">
                                          <p:stCondLst>
                                            <p:cond delay="0"/>
                                          </p:stCondLst>
                                        </p:cTn>
                                        <p:tgtEl>
                                          <p:spTgt spid="22547"/>
                                        </p:tgtEl>
                                        <p:attrNameLst>
                                          <p:attrName>style.visibility</p:attrName>
                                        </p:attrNameLst>
                                      </p:cBhvr>
                                      <p:to>
                                        <p:strVal val="visible"/>
                                      </p:to>
                                    </p:set>
                                    <p:animScale>
                                      <p:cBhvr>
                                        <p:cTn id="39" dur="1000" decel="50000" fill="hold">
                                          <p:stCondLst>
                                            <p:cond delay="0"/>
                                          </p:stCondLst>
                                        </p:cTn>
                                        <p:tgtEl>
                                          <p:spTgt spid="2254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0" dur="1000" decel="50000" fill="hold">
                                          <p:stCondLst>
                                            <p:cond delay="0"/>
                                          </p:stCondLst>
                                        </p:cTn>
                                        <p:tgtEl>
                                          <p:spTgt spid="22547"/>
                                        </p:tgtEl>
                                        <p:attrNameLst>
                                          <p:attrName>ppt_x</p:attrName>
                                          <p:attrName>ppt_y</p:attrName>
                                        </p:attrNameLst>
                                      </p:cBhvr>
                                    </p:animMotion>
                                    <p:animEffect transition="in" filter="fade">
                                      <p:cBhvr>
                                        <p:cTn id="41" dur="1000"/>
                                        <p:tgtEl>
                                          <p:spTgt spid="22547"/>
                                        </p:tgtEl>
                                      </p:cBhvr>
                                    </p:animEffect>
                                  </p:childTnLst>
                                </p:cTn>
                              </p:par>
                              <p:par>
                                <p:cTn id="42" presetID="52" presetClass="entr" presetSubtype="0" fill="hold" grpId="0" nodeType="withEffect">
                                  <p:stCondLst>
                                    <p:cond delay="0"/>
                                  </p:stCondLst>
                                  <p:childTnLst>
                                    <p:set>
                                      <p:cBhvr>
                                        <p:cTn id="43" dur="1" fill="hold">
                                          <p:stCondLst>
                                            <p:cond delay="0"/>
                                          </p:stCondLst>
                                        </p:cTn>
                                        <p:tgtEl>
                                          <p:spTgt spid="22545"/>
                                        </p:tgtEl>
                                        <p:attrNameLst>
                                          <p:attrName>style.visibility</p:attrName>
                                        </p:attrNameLst>
                                      </p:cBhvr>
                                      <p:to>
                                        <p:strVal val="visible"/>
                                      </p:to>
                                    </p:set>
                                    <p:animScale>
                                      <p:cBhvr>
                                        <p:cTn id="44" dur="1000" decel="50000" fill="hold">
                                          <p:stCondLst>
                                            <p:cond delay="0"/>
                                          </p:stCondLst>
                                        </p:cTn>
                                        <p:tgtEl>
                                          <p:spTgt spid="2254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 dur="1000" decel="50000" fill="hold">
                                          <p:stCondLst>
                                            <p:cond delay="0"/>
                                          </p:stCondLst>
                                        </p:cTn>
                                        <p:tgtEl>
                                          <p:spTgt spid="22545"/>
                                        </p:tgtEl>
                                        <p:attrNameLst>
                                          <p:attrName>ppt_x</p:attrName>
                                          <p:attrName>ppt_y</p:attrName>
                                        </p:attrNameLst>
                                      </p:cBhvr>
                                    </p:animMotion>
                                    <p:animEffect transition="in" filter="fade">
                                      <p:cBhvr>
                                        <p:cTn id="46" dur="1000"/>
                                        <p:tgtEl>
                                          <p:spTgt spid="22545"/>
                                        </p:tgtEl>
                                      </p:cBhvr>
                                    </p:animEffect>
                                  </p:childTnLst>
                                </p:cTn>
                              </p:par>
                              <p:par>
                                <p:cTn id="47" presetID="52" presetClass="entr" presetSubtype="0" fill="hold" grpId="0" nodeType="withEffect">
                                  <p:stCondLst>
                                    <p:cond delay="0"/>
                                  </p:stCondLst>
                                  <p:childTnLst>
                                    <p:set>
                                      <p:cBhvr>
                                        <p:cTn id="48" dur="1" fill="hold">
                                          <p:stCondLst>
                                            <p:cond delay="0"/>
                                          </p:stCondLst>
                                        </p:cTn>
                                        <p:tgtEl>
                                          <p:spTgt spid="22544"/>
                                        </p:tgtEl>
                                        <p:attrNameLst>
                                          <p:attrName>style.visibility</p:attrName>
                                        </p:attrNameLst>
                                      </p:cBhvr>
                                      <p:to>
                                        <p:strVal val="visible"/>
                                      </p:to>
                                    </p:set>
                                    <p:animScale>
                                      <p:cBhvr>
                                        <p:cTn id="49" dur="1000" decel="50000" fill="hold">
                                          <p:stCondLst>
                                            <p:cond delay="0"/>
                                          </p:stCondLst>
                                        </p:cTn>
                                        <p:tgtEl>
                                          <p:spTgt spid="2254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22544"/>
                                        </p:tgtEl>
                                        <p:attrNameLst>
                                          <p:attrName>ppt_x</p:attrName>
                                          <p:attrName>ppt_y</p:attrName>
                                        </p:attrNameLst>
                                      </p:cBhvr>
                                    </p:animMotion>
                                    <p:animEffect transition="in" filter="fade">
                                      <p:cBhvr>
                                        <p:cTn id="51" dur="1000"/>
                                        <p:tgtEl>
                                          <p:spTgt spid="22544"/>
                                        </p:tgtEl>
                                      </p:cBhvr>
                                    </p:animEffect>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22550"/>
                                        </p:tgtEl>
                                        <p:attrNameLst>
                                          <p:attrName>style.visibility</p:attrName>
                                        </p:attrNameLst>
                                      </p:cBhvr>
                                      <p:to>
                                        <p:strVal val="visible"/>
                                      </p:to>
                                    </p:set>
                                    <p:animEffect transition="in" filter="fade">
                                      <p:cBhvr>
                                        <p:cTn id="56" dur="1000"/>
                                        <p:tgtEl>
                                          <p:spTgt spid="22550"/>
                                        </p:tgtEl>
                                      </p:cBhvr>
                                    </p:animEffect>
                                    <p:anim calcmode="lin" valueType="num">
                                      <p:cBhvr>
                                        <p:cTn id="57" dur="1000" fill="hold"/>
                                        <p:tgtEl>
                                          <p:spTgt spid="22550"/>
                                        </p:tgtEl>
                                        <p:attrNameLst>
                                          <p:attrName>ppt_x</p:attrName>
                                        </p:attrNameLst>
                                      </p:cBhvr>
                                      <p:tavLst>
                                        <p:tav tm="0">
                                          <p:val>
                                            <p:strVal val="#ppt_x"/>
                                          </p:val>
                                        </p:tav>
                                        <p:tav tm="100000">
                                          <p:val>
                                            <p:strVal val="#ppt_x"/>
                                          </p:val>
                                        </p:tav>
                                      </p:tavLst>
                                    </p:anim>
                                    <p:anim calcmode="lin" valueType="num">
                                      <p:cBhvr>
                                        <p:cTn id="58" dur="1000" fill="hold"/>
                                        <p:tgtEl>
                                          <p:spTgt spid="22550"/>
                                        </p:tgtEl>
                                        <p:attrNameLst>
                                          <p:attrName>ppt_y</p:attrName>
                                        </p:attrNameLst>
                                      </p:cBhvr>
                                      <p:tavLst>
                                        <p:tav tm="0">
                                          <p:val>
                                            <p:strVal val="#ppt_y-.1"/>
                                          </p:val>
                                        </p:tav>
                                        <p:tav tm="100000">
                                          <p:val>
                                            <p:strVal val="#ppt_y"/>
                                          </p:val>
                                        </p:tav>
                                      </p:tavLst>
                                    </p:anim>
                                  </p:childTnLst>
                                </p:cTn>
                              </p:par>
                              <p:par>
                                <p:cTn id="59" presetID="47" presetClass="entr" presetSubtype="0" fill="hold" grpId="0" nodeType="withEffect">
                                  <p:stCondLst>
                                    <p:cond delay="0"/>
                                  </p:stCondLst>
                                  <p:childTnLst>
                                    <p:set>
                                      <p:cBhvr>
                                        <p:cTn id="60" dur="1" fill="hold">
                                          <p:stCondLst>
                                            <p:cond delay="0"/>
                                          </p:stCondLst>
                                        </p:cTn>
                                        <p:tgtEl>
                                          <p:spTgt spid="22551"/>
                                        </p:tgtEl>
                                        <p:attrNameLst>
                                          <p:attrName>style.visibility</p:attrName>
                                        </p:attrNameLst>
                                      </p:cBhvr>
                                      <p:to>
                                        <p:strVal val="visible"/>
                                      </p:to>
                                    </p:set>
                                    <p:animEffect transition="in" filter="fade">
                                      <p:cBhvr>
                                        <p:cTn id="61" dur="1000"/>
                                        <p:tgtEl>
                                          <p:spTgt spid="22551"/>
                                        </p:tgtEl>
                                      </p:cBhvr>
                                    </p:animEffect>
                                    <p:anim calcmode="lin" valueType="num">
                                      <p:cBhvr>
                                        <p:cTn id="62" dur="1000" fill="hold"/>
                                        <p:tgtEl>
                                          <p:spTgt spid="22551"/>
                                        </p:tgtEl>
                                        <p:attrNameLst>
                                          <p:attrName>ppt_x</p:attrName>
                                        </p:attrNameLst>
                                      </p:cBhvr>
                                      <p:tavLst>
                                        <p:tav tm="0">
                                          <p:val>
                                            <p:strVal val="#ppt_x"/>
                                          </p:val>
                                        </p:tav>
                                        <p:tav tm="100000">
                                          <p:val>
                                            <p:strVal val="#ppt_x"/>
                                          </p:val>
                                        </p:tav>
                                      </p:tavLst>
                                    </p:anim>
                                    <p:anim calcmode="lin" valueType="num">
                                      <p:cBhvr>
                                        <p:cTn id="63" dur="1000" fill="hold"/>
                                        <p:tgtEl>
                                          <p:spTgt spid="22551"/>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8" presetClass="emph" presetSubtype="0" fill="hold" nodeType="clickEffect">
                                  <p:stCondLst>
                                    <p:cond delay="0"/>
                                  </p:stCondLst>
                                  <p:childTnLst>
                                    <p:animRot by="21600000">
                                      <p:cBhvr>
                                        <p:cTn id="67" dur="2000" fill="hold"/>
                                        <p:tgtEl>
                                          <p:spTgt spid="22540"/>
                                        </p:tgtEl>
                                        <p:attrNameLst>
                                          <p:attrName>r</p:attrName>
                                        </p:attrNameLst>
                                      </p:cBhvr>
                                    </p:animRot>
                                  </p:childTnLst>
                                </p:cTn>
                              </p:par>
                            </p:childTnLst>
                          </p:cTn>
                        </p:par>
                      </p:childTnLst>
                    </p:cTn>
                  </p:par>
                  <p:par>
                    <p:cTn id="68" fill="hold">
                      <p:stCondLst>
                        <p:cond delay="indefinite"/>
                      </p:stCondLst>
                      <p:childTnLst>
                        <p:par>
                          <p:cTn id="69" fill="hold">
                            <p:stCondLst>
                              <p:cond delay="0"/>
                            </p:stCondLst>
                            <p:childTnLst>
                              <p:par>
                                <p:cTn id="70" presetID="8" presetClass="emph" presetSubtype="0" fill="hold" nodeType="clickEffect">
                                  <p:stCondLst>
                                    <p:cond delay="0"/>
                                  </p:stCondLst>
                                  <p:childTnLst>
                                    <p:animRot by="21600000">
                                      <p:cBhvr>
                                        <p:cTn id="71" dur="2000" fill="hold"/>
                                        <p:tgtEl>
                                          <p:spTgt spid="2254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animBg="1"/>
      <p:bldP spid="22543" grpId="0" animBg="1"/>
      <p:bldP spid="22544" grpId="0" animBg="1"/>
      <p:bldP spid="22545" grpId="0" animBg="1"/>
      <p:bldP spid="22546" grpId="0" animBg="1"/>
      <p:bldP spid="22547" grpId="0" animBg="1"/>
      <p:bldP spid="22548" grpId="0" animBg="1"/>
      <p:bldP spid="22549" grpId="0" animBg="1"/>
      <p:bldP spid="22550" grpId="0" animBg="1"/>
      <p:bldP spid="2255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0" y="0"/>
            <a:ext cx="9144000" cy="3733800"/>
          </a:xfrm>
          <a:prstGeom prst="rect">
            <a:avLst/>
          </a:prstGeom>
          <a:gradFill rotWithShape="1">
            <a:gsLst>
              <a:gs pos="0">
                <a:srgbClr val="CCECFF"/>
              </a:gs>
              <a:gs pos="50000">
                <a:schemeClr val="bg1">
                  <a:alpha val="70000"/>
                </a:schemeClr>
              </a:gs>
              <a:gs pos="100000">
                <a:srgbClr val="CCECFF"/>
              </a:gs>
            </a:gsLst>
            <a:lin ang="0" scaled="1"/>
          </a:gradFill>
          <a:ln w="9525">
            <a:solidFill>
              <a:schemeClr val="tx1"/>
            </a:solidFill>
            <a:miter lim="800000"/>
            <a:headEnd/>
            <a:tailEnd/>
          </a:ln>
          <a:effectLst/>
        </p:spPr>
        <p:txBody>
          <a:bodyPr wrap="none" anchor="ctr"/>
          <a:lstStyle/>
          <a:p>
            <a:endParaRPr lang="en-US"/>
          </a:p>
        </p:txBody>
      </p:sp>
      <p:pic>
        <p:nvPicPr>
          <p:cNvPr id="24579" name="Picture 3" descr="DBEAR"/>
          <p:cNvPicPr>
            <a:picLocks noGrp="1" noChangeAspect="1" noChangeArrowheads="1" noCrop="1"/>
          </p:cNvPicPr>
          <p:nvPr>
            <p:ph/>
          </p:nvPr>
        </p:nvPicPr>
        <p:blipFill>
          <a:blip r:embed="rId3" cstate="print"/>
          <a:srcRect/>
          <a:stretch>
            <a:fillRect/>
          </a:stretch>
        </p:blipFill>
        <p:spPr>
          <a:xfrm>
            <a:off x="0" y="3810000"/>
            <a:ext cx="2438400" cy="2971800"/>
          </a:xfrm>
          <a:noFill/>
          <a:ln/>
        </p:spPr>
      </p:pic>
      <p:sp>
        <p:nvSpPr>
          <p:cNvPr id="24580" name="AutoShape 4"/>
          <p:cNvSpPr>
            <a:spLocks noChangeArrowheads="1"/>
          </p:cNvSpPr>
          <p:nvPr/>
        </p:nvSpPr>
        <p:spPr bwMode="auto">
          <a:xfrm>
            <a:off x="2286000" y="2743200"/>
            <a:ext cx="4953000" cy="838200"/>
          </a:xfrm>
          <a:prstGeom prst="flowChartConnector">
            <a:avLst/>
          </a:prstGeom>
          <a:solidFill>
            <a:schemeClr val="accent1">
              <a:alpha val="50000"/>
            </a:schemeClr>
          </a:solidFill>
          <a:ln w="9525">
            <a:solidFill>
              <a:schemeClr val="tx1"/>
            </a:solidFill>
            <a:round/>
            <a:headEnd/>
            <a:tailEnd/>
          </a:ln>
          <a:effectLst/>
        </p:spPr>
        <p:txBody>
          <a:bodyPr wrap="none" anchor="ctr"/>
          <a:lstStyle/>
          <a:p>
            <a:endParaRPr lang="en-US"/>
          </a:p>
        </p:txBody>
      </p:sp>
      <p:pic>
        <p:nvPicPr>
          <p:cNvPr id="24581" name="Picture 5" descr="wizards16"/>
          <p:cNvPicPr>
            <a:picLocks noChangeAspect="1" noChangeArrowheads="1"/>
          </p:cNvPicPr>
          <p:nvPr/>
        </p:nvPicPr>
        <p:blipFill>
          <a:blip r:embed="rId4" cstate="print"/>
          <a:srcRect/>
          <a:stretch>
            <a:fillRect/>
          </a:stretch>
        </p:blipFill>
        <p:spPr bwMode="auto">
          <a:xfrm rot="-192794">
            <a:off x="3243263" y="1066800"/>
            <a:ext cx="3079750" cy="2209800"/>
          </a:xfrm>
          <a:prstGeom prst="rect">
            <a:avLst/>
          </a:prstGeom>
          <a:noFill/>
          <a:ln w="9525">
            <a:noFill/>
            <a:miter lim="800000"/>
            <a:headEnd/>
            <a:tailEnd/>
          </a:ln>
        </p:spPr>
      </p:pic>
      <p:sp>
        <p:nvSpPr>
          <p:cNvPr id="24582" name="AutoShape 6"/>
          <p:cNvSpPr>
            <a:spLocks noChangeArrowheads="1"/>
          </p:cNvSpPr>
          <p:nvPr/>
        </p:nvSpPr>
        <p:spPr bwMode="auto">
          <a:xfrm>
            <a:off x="2286000" y="3810000"/>
            <a:ext cx="6858000" cy="2819400"/>
          </a:xfrm>
          <a:prstGeom prst="wedgeRoundRectCallout">
            <a:avLst>
              <a:gd name="adj1" fmla="val -64907"/>
              <a:gd name="adj2" fmla="val -21116"/>
              <a:gd name="adj3" fmla="val 16667"/>
            </a:avLst>
          </a:prstGeom>
          <a:solidFill>
            <a:srgbClr val="0000FF">
              <a:alpha val="32001"/>
            </a:srgbClr>
          </a:solidFill>
          <a:ln w="9525">
            <a:solidFill>
              <a:schemeClr val="tx1"/>
            </a:solidFill>
            <a:miter lim="800000"/>
            <a:headEnd/>
            <a:tailEnd/>
          </a:ln>
          <a:effectLst/>
        </p:spPr>
        <p:txBody>
          <a:bodyPr/>
          <a:lstStyle/>
          <a:p>
            <a:pPr>
              <a:spcBef>
                <a:spcPct val="50000"/>
              </a:spcBef>
            </a:pPr>
            <a:r>
              <a:rPr lang="en-US" sz="2400">
                <a:latin typeface="Tempus Sans ITC" pitchFamily="82" charset="0"/>
                <a:cs typeface="Times New Roman" pitchFamily="18" charset="0"/>
              </a:rPr>
              <a:t>Before you start the actual dyeing process you must first soak the shirt in a basic solution.  This basic solution will fight away the bad effects that the HCl (hydrochloric acid) would have.  If it weren’t for this solution the reaction couldn’t take place (if you don’t remember what HCl is you can go back to page 4).</a:t>
            </a:r>
          </a:p>
        </p:txBody>
      </p:sp>
      <p:sp>
        <p:nvSpPr>
          <p:cNvPr id="24583" name="Freeform 7"/>
          <p:cNvSpPr>
            <a:spLocks/>
          </p:cNvSpPr>
          <p:nvPr/>
        </p:nvSpPr>
        <p:spPr bwMode="auto">
          <a:xfrm>
            <a:off x="2286000" y="838200"/>
            <a:ext cx="4956175" cy="2371725"/>
          </a:xfrm>
          <a:custGeom>
            <a:avLst/>
            <a:gdLst/>
            <a:ahLst/>
            <a:cxnLst>
              <a:cxn ang="0">
                <a:pos x="0" y="1494"/>
              </a:cxn>
              <a:cxn ang="0">
                <a:pos x="0" y="246"/>
              </a:cxn>
              <a:cxn ang="0">
                <a:pos x="48" y="198"/>
              </a:cxn>
              <a:cxn ang="0">
                <a:pos x="230" y="250"/>
              </a:cxn>
              <a:cxn ang="0">
                <a:pos x="346" y="261"/>
              </a:cxn>
              <a:cxn ang="0">
                <a:pos x="852" y="307"/>
              </a:cxn>
              <a:cxn ang="0">
                <a:pos x="1601" y="354"/>
              </a:cxn>
              <a:cxn ang="0">
                <a:pos x="1751" y="342"/>
              </a:cxn>
              <a:cxn ang="0">
                <a:pos x="1786" y="319"/>
              </a:cxn>
              <a:cxn ang="0">
                <a:pos x="1924" y="330"/>
              </a:cxn>
              <a:cxn ang="0">
                <a:pos x="2120" y="319"/>
              </a:cxn>
              <a:cxn ang="0">
                <a:pos x="2246" y="261"/>
              </a:cxn>
              <a:cxn ang="0">
                <a:pos x="2638" y="250"/>
              </a:cxn>
              <a:cxn ang="0">
                <a:pos x="2834" y="204"/>
              </a:cxn>
              <a:cxn ang="0">
                <a:pos x="2972" y="123"/>
              </a:cxn>
              <a:cxn ang="0">
                <a:pos x="3053" y="42"/>
              </a:cxn>
              <a:cxn ang="0">
                <a:pos x="3099" y="19"/>
              </a:cxn>
              <a:cxn ang="0">
                <a:pos x="3120" y="102"/>
              </a:cxn>
              <a:cxn ang="0">
                <a:pos x="3120" y="1446"/>
              </a:cxn>
            </a:cxnLst>
            <a:rect l="0" t="0" r="r" b="b"/>
            <a:pathLst>
              <a:path w="3122" h="1494">
                <a:moveTo>
                  <a:pt x="0" y="1494"/>
                </a:moveTo>
                <a:lnTo>
                  <a:pt x="0" y="246"/>
                </a:lnTo>
                <a:lnTo>
                  <a:pt x="48" y="198"/>
                </a:lnTo>
                <a:cubicBezTo>
                  <a:pt x="110" y="209"/>
                  <a:pt x="169" y="241"/>
                  <a:pt x="230" y="250"/>
                </a:cubicBezTo>
                <a:cubicBezTo>
                  <a:pt x="268" y="256"/>
                  <a:pt x="307" y="257"/>
                  <a:pt x="346" y="261"/>
                </a:cubicBezTo>
                <a:cubicBezTo>
                  <a:pt x="493" y="313"/>
                  <a:pt x="719" y="303"/>
                  <a:pt x="852" y="307"/>
                </a:cubicBezTo>
                <a:cubicBezTo>
                  <a:pt x="1067" y="449"/>
                  <a:pt x="1356" y="290"/>
                  <a:pt x="1601" y="354"/>
                </a:cubicBezTo>
                <a:cubicBezTo>
                  <a:pt x="1651" y="350"/>
                  <a:pt x="1702" y="351"/>
                  <a:pt x="1751" y="342"/>
                </a:cubicBezTo>
                <a:cubicBezTo>
                  <a:pt x="1765" y="339"/>
                  <a:pt x="1772" y="320"/>
                  <a:pt x="1786" y="319"/>
                </a:cubicBezTo>
                <a:cubicBezTo>
                  <a:pt x="1832" y="316"/>
                  <a:pt x="1878" y="326"/>
                  <a:pt x="1924" y="330"/>
                </a:cubicBezTo>
                <a:cubicBezTo>
                  <a:pt x="1989" y="326"/>
                  <a:pt x="2055" y="326"/>
                  <a:pt x="2120" y="319"/>
                </a:cubicBezTo>
                <a:cubicBezTo>
                  <a:pt x="2169" y="314"/>
                  <a:pt x="2195" y="265"/>
                  <a:pt x="2246" y="261"/>
                </a:cubicBezTo>
                <a:cubicBezTo>
                  <a:pt x="2376" y="251"/>
                  <a:pt x="2507" y="254"/>
                  <a:pt x="2638" y="250"/>
                </a:cubicBezTo>
                <a:cubicBezTo>
                  <a:pt x="2705" y="238"/>
                  <a:pt x="2770" y="224"/>
                  <a:pt x="2834" y="204"/>
                </a:cubicBezTo>
                <a:cubicBezTo>
                  <a:pt x="2881" y="172"/>
                  <a:pt x="2926" y="154"/>
                  <a:pt x="2972" y="123"/>
                </a:cubicBezTo>
                <a:cubicBezTo>
                  <a:pt x="2990" y="97"/>
                  <a:pt x="3026" y="59"/>
                  <a:pt x="3053" y="42"/>
                </a:cubicBezTo>
                <a:cubicBezTo>
                  <a:pt x="3122" y="0"/>
                  <a:pt x="3065" y="53"/>
                  <a:pt x="3099" y="19"/>
                </a:cubicBezTo>
                <a:lnTo>
                  <a:pt x="3120" y="102"/>
                </a:lnTo>
                <a:lnTo>
                  <a:pt x="3120" y="1446"/>
                </a:lnTo>
              </a:path>
            </a:pathLst>
          </a:custGeom>
          <a:solidFill>
            <a:schemeClr val="accent1">
              <a:alpha val="10001"/>
            </a:schemeClr>
          </a:solidFill>
          <a:ln w="9525">
            <a:solidFill>
              <a:schemeClr val="tx1"/>
            </a:solidFill>
            <a:round/>
            <a:headEnd/>
            <a:tailEnd/>
          </a:ln>
          <a:effectLst/>
        </p:spPr>
        <p:txBody>
          <a:bodyPr/>
          <a:lstStyle/>
          <a:p>
            <a:endParaRPr lang="en-US"/>
          </a:p>
        </p:txBody>
      </p:sp>
      <p:sp>
        <p:nvSpPr>
          <p:cNvPr id="24584" name="Freeform 8"/>
          <p:cNvSpPr>
            <a:spLocks/>
          </p:cNvSpPr>
          <p:nvPr/>
        </p:nvSpPr>
        <p:spPr bwMode="auto">
          <a:xfrm>
            <a:off x="2266950" y="841375"/>
            <a:ext cx="4938713" cy="606425"/>
          </a:xfrm>
          <a:custGeom>
            <a:avLst/>
            <a:gdLst/>
            <a:ahLst/>
            <a:cxnLst>
              <a:cxn ang="0">
                <a:pos x="0" y="242"/>
              </a:cxn>
              <a:cxn ang="0">
                <a:pos x="81" y="173"/>
              </a:cxn>
              <a:cxn ang="0">
                <a:pos x="530" y="104"/>
              </a:cxn>
              <a:cxn ang="0">
                <a:pos x="692" y="58"/>
              </a:cxn>
              <a:cxn ang="0">
                <a:pos x="1752" y="34"/>
              </a:cxn>
              <a:cxn ang="0">
                <a:pos x="2155" y="23"/>
              </a:cxn>
              <a:cxn ang="0">
                <a:pos x="3030" y="0"/>
              </a:cxn>
              <a:cxn ang="0">
                <a:pos x="3111" y="23"/>
              </a:cxn>
              <a:cxn ang="0">
                <a:pos x="3007" y="69"/>
              </a:cxn>
              <a:cxn ang="0">
                <a:pos x="2961" y="115"/>
              </a:cxn>
              <a:cxn ang="0">
                <a:pos x="2754" y="196"/>
              </a:cxn>
              <a:cxn ang="0">
                <a:pos x="2673" y="219"/>
              </a:cxn>
              <a:cxn ang="0">
                <a:pos x="2258" y="230"/>
              </a:cxn>
              <a:cxn ang="0">
                <a:pos x="1728" y="311"/>
              </a:cxn>
              <a:cxn ang="0">
                <a:pos x="1682" y="322"/>
              </a:cxn>
              <a:cxn ang="0">
                <a:pos x="1659" y="346"/>
              </a:cxn>
              <a:cxn ang="0">
                <a:pos x="1026" y="322"/>
              </a:cxn>
              <a:cxn ang="0">
                <a:pos x="404" y="265"/>
              </a:cxn>
              <a:cxn ang="0">
                <a:pos x="231" y="219"/>
              </a:cxn>
              <a:cxn ang="0">
                <a:pos x="58" y="184"/>
              </a:cxn>
            </a:cxnLst>
            <a:rect l="0" t="0" r="r" b="b"/>
            <a:pathLst>
              <a:path w="3111" h="349">
                <a:moveTo>
                  <a:pt x="0" y="242"/>
                </a:moveTo>
                <a:cubicBezTo>
                  <a:pt x="16" y="196"/>
                  <a:pt x="35" y="188"/>
                  <a:pt x="81" y="173"/>
                </a:cubicBezTo>
                <a:cubicBezTo>
                  <a:pt x="244" y="64"/>
                  <a:pt x="231" y="114"/>
                  <a:pt x="530" y="104"/>
                </a:cubicBezTo>
                <a:cubicBezTo>
                  <a:pt x="580" y="94"/>
                  <a:pt x="642" y="61"/>
                  <a:pt x="692" y="58"/>
                </a:cubicBezTo>
                <a:cubicBezTo>
                  <a:pt x="943" y="41"/>
                  <a:pt x="1645" y="36"/>
                  <a:pt x="1752" y="34"/>
                </a:cubicBezTo>
                <a:cubicBezTo>
                  <a:pt x="1896" y="43"/>
                  <a:pt x="2015" y="28"/>
                  <a:pt x="2155" y="23"/>
                </a:cubicBezTo>
                <a:cubicBezTo>
                  <a:pt x="2447" y="12"/>
                  <a:pt x="3030" y="0"/>
                  <a:pt x="3030" y="0"/>
                </a:cubicBezTo>
                <a:cubicBezTo>
                  <a:pt x="3080" y="16"/>
                  <a:pt x="3053" y="8"/>
                  <a:pt x="3111" y="23"/>
                </a:cubicBezTo>
                <a:cubicBezTo>
                  <a:pt x="3071" y="35"/>
                  <a:pt x="3042" y="46"/>
                  <a:pt x="3007" y="69"/>
                </a:cubicBezTo>
                <a:cubicBezTo>
                  <a:pt x="2988" y="129"/>
                  <a:pt x="3012" y="87"/>
                  <a:pt x="2961" y="115"/>
                </a:cubicBezTo>
                <a:cubicBezTo>
                  <a:pt x="2876" y="162"/>
                  <a:pt x="2850" y="177"/>
                  <a:pt x="2754" y="196"/>
                </a:cubicBezTo>
                <a:cubicBezTo>
                  <a:pt x="2726" y="202"/>
                  <a:pt x="2701" y="218"/>
                  <a:pt x="2673" y="219"/>
                </a:cubicBezTo>
                <a:cubicBezTo>
                  <a:pt x="2535" y="226"/>
                  <a:pt x="2396" y="226"/>
                  <a:pt x="2258" y="230"/>
                </a:cubicBezTo>
                <a:cubicBezTo>
                  <a:pt x="2031" y="343"/>
                  <a:pt x="2101" y="299"/>
                  <a:pt x="1728" y="311"/>
                </a:cubicBezTo>
                <a:cubicBezTo>
                  <a:pt x="1713" y="315"/>
                  <a:pt x="1696" y="315"/>
                  <a:pt x="1682" y="322"/>
                </a:cubicBezTo>
                <a:cubicBezTo>
                  <a:pt x="1672" y="327"/>
                  <a:pt x="1670" y="346"/>
                  <a:pt x="1659" y="346"/>
                </a:cubicBezTo>
                <a:cubicBezTo>
                  <a:pt x="1564" y="349"/>
                  <a:pt x="1160" y="328"/>
                  <a:pt x="1026" y="322"/>
                </a:cubicBezTo>
                <a:cubicBezTo>
                  <a:pt x="827" y="260"/>
                  <a:pt x="609" y="281"/>
                  <a:pt x="404" y="265"/>
                </a:cubicBezTo>
                <a:cubicBezTo>
                  <a:pt x="337" y="232"/>
                  <a:pt x="310" y="231"/>
                  <a:pt x="231" y="219"/>
                </a:cubicBezTo>
                <a:cubicBezTo>
                  <a:pt x="172" y="210"/>
                  <a:pt x="118" y="184"/>
                  <a:pt x="58" y="184"/>
                </a:cubicBezTo>
              </a:path>
            </a:pathLst>
          </a:custGeom>
          <a:solidFill>
            <a:schemeClr val="accent1">
              <a:alpha val="50000"/>
            </a:schemeClr>
          </a:solidFill>
          <a:ln w="9525">
            <a:solidFill>
              <a:schemeClr val="tx1"/>
            </a:solidFill>
            <a:round/>
            <a:headEnd/>
            <a:tailEnd/>
          </a:ln>
          <a:effectLst/>
        </p:spPr>
        <p:txBody>
          <a:bodyPr/>
          <a:lstStyle/>
          <a:p>
            <a:endParaRPr lang="en-US"/>
          </a:p>
        </p:txBody>
      </p:sp>
      <p:sp>
        <p:nvSpPr>
          <p:cNvPr id="24585" name="Line 9"/>
          <p:cNvSpPr>
            <a:spLocks noChangeShapeType="1"/>
          </p:cNvSpPr>
          <p:nvPr/>
        </p:nvSpPr>
        <p:spPr bwMode="auto">
          <a:xfrm flipV="1">
            <a:off x="2286000" y="533400"/>
            <a:ext cx="0" cy="990600"/>
          </a:xfrm>
          <a:prstGeom prst="line">
            <a:avLst/>
          </a:prstGeom>
          <a:noFill/>
          <a:ln w="9525">
            <a:solidFill>
              <a:schemeClr val="tx1"/>
            </a:solidFill>
            <a:round/>
            <a:headEnd/>
            <a:tailEnd/>
          </a:ln>
          <a:effectLst/>
        </p:spPr>
        <p:txBody>
          <a:bodyPr/>
          <a:lstStyle/>
          <a:p>
            <a:endParaRPr lang="en-US"/>
          </a:p>
        </p:txBody>
      </p:sp>
      <p:sp>
        <p:nvSpPr>
          <p:cNvPr id="24586" name="Line 10"/>
          <p:cNvSpPr>
            <a:spLocks noChangeShapeType="1"/>
          </p:cNvSpPr>
          <p:nvPr/>
        </p:nvSpPr>
        <p:spPr bwMode="auto">
          <a:xfrm flipV="1">
            <a:off x="7239000" y="533400"/>
            <a:ext cx="0" cy="838200"/>
          </a:xfrm>
          <a:prstGeom prst="line">
            <a:avLst/>
          </a:prstGeom>
          <a:noFill/>
          <a:ln w="9525">
            <a:solidFill>
              <a:schemeClr val="tx1"/>
            </a:solidFill>
            <a:round/>
            <a:headEnd/>
            <a:tailEnd/>
          </a:ln>
          <a:effectLst/>
        </p:spPr>
        <p:txBody>
          <a:bodyPr/>
          <a:lstStyle/>
          <a:p>
            <a:endParaRPr lang="en-US"/>
          </a:p>
        </p:txBody>
      </p:sp>
      <p:sp>
        <p:nvSpPr>
          <p:cNvPr id="24587" name="Oval 11"/>
          <p:cNvSpPr>
            <a:spLocks noChangeArrowheads="1"/>
          </p:cNvSpPr>
          <p:nvPr/>
        </p:nvSpPr>
        <p:spPr bwMode="auto">
          <a:xfrm>
            <a:off x="2286000" y="76200"/>
            <a:ext cx="4953000" cy="914400"/>
          </a:xfrm>
          <a:prstGeom prst="ellipse">
            <a:avLst/>
          </a:prstGeom>
          <a:solidFill>
            <a:schemeClr val="bg1">
              <a:alpha val="10001"/>
            </a:schemeClr>
          </a:solidFill>
          <a:ln w="9525">
            <a:solidFill>
              <a:schemeClr val="tx1"/>
            </a:solidFill>
            <a:round/>
            <a:headEnd/>
            <a:tailEnd/>
          </a:ln>
          <a:effectLst/>
        </p:spPr>
        <p:txBody>
          <a:bodyPr wrap="none" anchor="ctr"/>
          <a:lstStyle/>
          <a:p>
            <a:endParaRPr lang="en-US"/>
          </a:p>
        </p:txBody>
      </p:sp>
      <p:sp>
        <p:nvSpPr>
          <p:cNvPr id="24588" name="Line 12"/>
          <p:cNvSpPr>
            <a:spLocks noChangeShapeType="1"/>
          </p:cNvSpPr>
          <p:nvPr/>
        </p:nvSpPr>
        <p:spPr bwMode="auto">
          <a:xfrm>
            <a:off x="1524000" y="1295400"/>
            <a:ext cx="1143000" cy="990600"/>
          </a:xfrm>
          <a:prstGeom prst="line">
            <a:avLst/>
          </a:prstGeom>
          <a:noFill/>
          <a:ln w="9525">
            <a:solidFill>
              <a:schemeClr val="tx1"/>
            </a:solidFill>
            <a:round/>
            <a:headEnd/>
            <a:tailEnd type="triangle" w="lg" len="med"/>
          </a:ln>
          <a:effectLst/>
        </p:spPr>
        <p:txBody>
          <a:bodyPr/>
          <a:lstStyle/>
          <a:p>
            <a:endParaRPr lang="en-US"/>
          </a:p>
        </p:txBody>
      </p:sp>
      <p:sp>
        <p:nvSpPr>
          <p:cNvPr id="24589" name="WordArt 13" descr="White marble"/>
          <p:cNvSpPr>
            <a:spLocks noChangeArrowheads="1" noChangeShapeType="1" noTextEdit="1"/>
          </p:cNvSpPr>
          <p:nvPr/>
        </p:nvSpPr>
        <p:spPr bwMode="auto">
          <a:xfrm rot="-24026078">
            <a:off x="-152400" y="609600"/>
            <a:ext cx="2362200" cy="6477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5"/>
                  <a:srcRect/>
                  <a:tile tx="0" ty="0" sx="100000" sy="100000" flip="none" algn="tl"/>
                </a:blipFill>
                <a:latin typeface="Arial Black"/>
              </a:rPr>
              <a:t>BASIC</a:t>
            </a:r>
          </a:p>
          <a:p>
            <a:pPr algn="ctr"/>
            <a:r>
              <a:rPr lang="en-US" sz="3600" kern="10">
                <a:ln w="9525">
                  <a:round/>
                  <a:headEnd/>
                  <a:tailEnd/>
                </a:ln>
                <a:blipFill dpi="0" rotWithShape="0">
                  <a:blip r:embed="rId5"/>
                  <a:srcRect/>
                  <a:tile tx="0" ty="0" sx="100000" sy="100000" flip="none" algn="tl"/>
                </a:blipFill>
                <a:latin typeface="Arial Black"/>
              </a:rPr>
              <a:t>SOLUTION</a:t>
            </a:r>
          </a:p>
        </p:txBody>
      </p:sp>
      <p:sp>
        <p:nvSpPr>
          <p:cNvPr id="24590" name="Line 14"/>
          <p:cNvSpPr>
            <a:spLocks noChangeShapeType="1"/>
          </p:cNvSpPr>
          <p:nvPr/>
        </p:nvSpPr>
        <p:spPr bwMode="auto">
          <a:xfrm>
            <a:off x="7391400" y="381000"/>
            <a:ext cx="1066800" cy="990600"/>
          </a:xfrm>
          <a:prstGeom prst="line">
            <a:avLst/>
          </a:prstGeom>
          <a:noFill/>
          <a:ln w="9525">
            <a:solidFill>
              <a:schemeClr val="tx1"/>
            </a:solidFill>
            <a:round/>
            <a:headEnd/>
            <a:tailEnd/>
          </a:ln>
          <a:effectLst/>
        </p:spPr>
        <p:txBody>
          <a:bodyPr/>
          <a:lstStyle/>
          <a:p>
            <a:endParaRPr lang="en-US"/>
          </a:p>
        </p:txBody>
      </p:sp>
      <p:sp>
        <p:nvSpPr>
          <p:cNvPr id="24591" name="Line 15"/>
          <p:cNvSpPr>
            <a:spLocks noChangeShapeType="1"/>
          </p:cNvSpPr>
          <p:nvPr/>
        </p:nvSpPr>
        <p:spPr bwMode="auto">
          <a:xfrm flipV="1">
            <a:off x="7696200" y="2667000"/>
            <a:ext cx="685800" cy="990600"/>
          </a:xfrm>
          <a:prstGeom prst="line">
            <a:avLst/>
          </a:prstGeom>
          <a:noFill/>
          <a:ln w="9525">
            <a:solidFill>
              <a:schemeClr val="tx1"/>
            </a:solidFill>
            <a:round/>
            <a:headEnd/>
            <a:tailEnd/>
          </a:ln>
          <a:effectLst/>
        </p:spPr>
        <p:txBody>
          <a:bodyPr/>
          <a:lstStyle/>
          <a:p>
            <a:endParaRPr lang="en-US"/>
          </a:p>
        </p:txBody>
      </p:sp>
      <p:sp>
        <p:nvSpPr>
          <p:cNvPr id="24592" name="Line 16"/>
          <p:cNvSpPr>
            <a:spLocks noChangeShapeType="1"/>
          </p:cNvSpPr>
          <p:nvPr/>
        </p:nvSpPr>
        <p:spPr bwMode="auto">
          <a:xfrm>
            <a:off x="8382000" y="2667000"/>
            <a:ext cx="457200" cy="914400"/>
          </a:xfrm>
          <a:prstGeom prst="line">
            <a:avLst/>
          </a:prstGeom>
          <a:noFill/>
          <a:ln w="9525">
            <a:solidFill>
              <a:schemeClr val="tx1"/>
            </a:solidFill>
            <a:round/>
            <a:headEnd/>
            <a:tailEnd/>
          </a:ln>
          <a:effectLst/>
        </p:spPr>
        <p:txBody>
          <a:bodyPr/>
          <a:lstStyle/>
          <a:p>
            <a:endParaRPr lang="en-US"/>
          </a:p>
        </p:txBody>
      </p:sp>
      <p:sp>
        <p:nvSpPr>
          <p:cNvPr id="24593" name="Line 17"/>
          <p:cNvSpPr>
            <a:spLocks noChangeShapeType="1"/>
          </p:cNvSpPr>
          <p:nvPr/>
        </p:nvSpPr>
        <p:spPr bwMode="auto">
          <a:xfrm flipV="1">
            <a:off x="8382000" y="990600"/>
            <a:ext cx="76200" cy="1676400"/>
          </a:xfrm>
          <a:prstGeom prst="line">
            <a:avLst/>
          </a:prstGeom>
          <a:noFill/>
          <a:ln w="9525">
            <a:solidFill>
              <a:schemeClr val="tx1"/>
            </a:solidFill>
            <a:round/>
            <a:headEnd/>
            <a:tailEnd/>
          </a:ln>
          <a:effectLst/>
        </p:spPr>
        <p:txBody>
          <a:bodyPr/>
          <a:lstStyle/>
          <a:p>
            <a:endParaRPr lang="en-US"/>
          </a:p>
        </p:txBody>
      </p:sp>
      <p:sp>
        <p:nvSpPr>
          <p:cNvPr id="24594" name="Line 18"/>
          <p:cNvSpPr>
            <a:spLocks noChangeShapeType="1"/>
          </p:cNvSpPr>
          <p:nvPr/>
        </p:nvSpPr>
        <p:spPr bwMode="auto">
          <a:xfrm flipH="1" flipV="1">
            <a:off x="7620000" y="304800"/>
            <a:ext cx="838200" cy="1066800"/>
          </a:xfrm>
          <a:prstGeom prst="line">
            <a:avLst/>
          </a:prstGeom>
          <a:noFill/>
          <a:ln w="9525">
            <a:solidFill>
              <a:schemeClr val="tx1"/>
            </a:solidFill>
            <a:round/>
            <a:headEnd/>
            <a:tailEnd/>
          </a:ln>
          <a:effectLst/>
        </p:spPr>
        <p:txBody>
          <a:bodyPr/>
          <a:lstStyle/>
          <a:p>
            <a:endParaRPr lang="en-US"/>
          </a:p>
        </p:txBody>
      </p:sp>
      <p:sp>
        <p:nvSpPr>
          <p:cNvPr id="24595" name="AutoShape 19"/>
          <p:cNvSpPr>
            <a:spLocks noChangeArrowheads="1"/>
          </p:cNvSpPr>
          <p:nvPr/>
        </p:nvSpPr>
        <p:spPr bwMode="auto">
          <a:xfrm>
            <a:off x="8077200" y="0"/>
            <a:ext cx="762000" cy="1066800"/>
          </a:xfrm>
          <a:prstGeom prst="smileyFace">
            <a:avLst>
              <a:gd name="adj" fmla="val 2856"/>
            </a:avLst>
          </a:prstGeom>
          <a:solidFill>
            <a:schemeClr val="bg1">
              <a:alpha val="80000"/>
            </a:schemeClr>
          </a:solidFill>
          <a:ln w="9525">
            <a:solidFill>
              <a:schemeClr val="tx1"/>
            </a:solidFill>
            <a:round/>
            <a:headEnd/>
            <a:tailEnd/>
          </a:ln>
          <a:effectLst/>
        </p:spPr>
        <p:txBody>
          <a:bodyPr wrap="none" anchor="ctr"/>
          <a:lstStyle/>
          <a:p>
            <a:endParaRPr lang="en-US"/>
          </a:p>
        </p:txBody>
      </p:sp>
      <p:sp>
        <p:nvSpPr>
          <p:cNvPr id="24596" name="Rectangle 20"/>
          <p:cNvSpPr>
            <a:spLocks noChangeArrowheads="1"/>
          </p:cNvSpPr>
          <p:nvPr/>
        </p:nvSpPr>
        <p:spPr bwMode="auto">
          <a:xfrm rot="-6480040">
            <a:off x="7086600" y="-152400"/>
            <a:ext cx="381000" cy="685800"/>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24597" name="Freeform 21"/>
          <p:cNvSpPr>
            <a:spLocks/>
          </p:cNvSpPr>
          <p:nvPr/>
        </p:nvSpPr>
        <p:spPr bwMode="auto">
          <a:xfrm>
            <a:off x="6711950" y="384175"/>
            <a:ext cx="258763" cy="585788"/>
          </a:xfrm>
          <a:custGeom>
            <a:avLst/>
            <a:gdLst/>
            <a:ahLst/>
            <a:cxnLst>
              <a:cxn ang="0">
                <a:pos x="138" y="369"/>
              </a:cxn>
              <a:cxn ang="0">
                <a:pos x="92" y="265"/>
              </a:cxn>
              <a:cxn ang="0">
                <a:pos x="138" y="138"/>
              </a:cxn>
              <a:cxn ang="0">
                <a:pos x="150" y="0"/>
              </a:cxn>
              <a:cxn ang="0">
                <a:pos x="115" y="23"/>
              </a:cxn>
              <a:cxn ang="0">
                <a:pos x="104" y="58"/>
              </a:cxn>
              <a:cxn ang="0">
                <a:pos x="46" y="230"/>
              </a:cxn>
              <a:cxn ang="0">
                <a:pos x="0" y="357"/>
              </a:cxn>
            </a:cxnLst>
            <a:rect l="0" t="0" r="r" b="b"/>
            <a:pathLst>
              <a:path w="163" h="369">
                <a:moveTo>
                  <a:pt x="138" y="369"/>
                </a:moveTo>
                <a:cubicBezTo>
                  <a:pt x="115" y="334"/>
                  <a:pt x="106" y="304"/>
                  <a:pt x="92" y="265"/>
                </a:cubicBezTo>
                <a:cubicBezTo>
                  <a:pt x="108" y="219"/>
                  <a:pt x="111" y="179"/>
                  <a:pt x="138" y="138"/>
                </a:cubicBezTo>
                <a:cubicBezTo>
                  <a:pt x="155" y="72"/>
                  <a:pt x="163" y="71"/>
                  <a:pt x="150" y="0"/>
                </a:cubicBezTo>
                <a:cubicBezTo>
                  <a:pt x="138" y="8"/>
                  <a:pt x="124" y="12"/>
                  <a:pt x="115" y="23"/>
                </a:cubicBezTo>
                <a:cubicBezTo>
                  <a:pt x="107" y="33"/>
                  <a:pt x="108" y="46"/>
                  <a:pt x="104" y="58"/>
                </a:cubicBezTo>
                <a:cubicBezTo>
                  <a:pt x="86" y="112"/>
                  <a:pt x="56" y="174"/>
                  <a:pt x="46" y="230"/>
                </a:cubicBezTo>
                <a:cubicBezTo>
                  <a:pt x="37" y="284"/>
                  <a:pt x="38" y="319"/>
                  <a:pt x="0" y="357"/>
                </a:cubicBezTo>
              </a:path>
            </a:pathLst>
          </a:custGeom>
          <a:solidFill>
            <a:schemeClr val="accent1">
              <a:alpha val="80000"/>
            </a:schemeClr>
          </a:solid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4582"/>
                                        </p:tgtEl>
                                        <p:attrNameLst>
                                          <p:attrName>style.visibility</p:attrName>
                                        </p:attrNameLst>
                                      </p:cBhvr>
                                      <p:to>
                                        <p:strVal val="visible"/>
                                      </p:to>
                                    </p:set>
                                    <p:anim calcmode="lin" valueType="num">
                                      <p:cBhvr>
                                        <p:cTn id="7" dur="500" fill="hold"/>
                                        <p:tgtEl>
                                          <p:spTgt spid="24582"/>
                                        </p:tgtEl>
                                        <p:attrNameLst>
                                          <p:attrName>ppt_w</p:attrName>
                                        </p:attrNameLst>
                                      </p:cBhvr>
                                      <p:tavLst>
                                        <p:tav tm="0">
                                          <p:val>
                                            <p:fltVal val="0"/>
                                          </p:val>
                                        </p:tav>
                                        <p:tav tm="100000">
                                          <p:val>
                                            <p:strVal val="#ppt_w"/>
                                          </p:val>
                                        </p:tav>
                                      </p:tavLst>
                                    </p:anim>
                                    <p:anim calcmode="lin" valueType="num">
                                      <p:cBhvr>
                                        <p:cTn id="8" dur="500" fill="hold"/>
                                        <p:tgtEl>
                                          <p:spTgt spid="24582"/>
                                        </p:tgtEl>
                                        <p:attrNameLst>
                                          <p:attrName>ppt_h</p:attrName>
                                        </p:attrNameLst>
                                      </p:cBhvr>
                                      <p:tavLst>
                                        <p:tav tm="0">
                                          <p:val>
                                            <p:fltVal val="0"/>
                                          </p:val>
                                        </p:tav>
                                        <p:tav tm="100000">
                                          <p:val>
                                            <p:strVal val="#ppt_h"/>
                                          </p:val>
                                        </p:tav>
                                      </p:tavLst>
                                    </p:anim>
                                    <p:animEffect transition="in" filter="fade">
                                      <p:cBhvr>
                                        <p:cTn id="9" dur="500"/>
                                        <p:tgtEl>
                                          <p:spTgt spid="2458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nodeType="clickEffect">
                                  <p:stCondLst>
                                    <p:cond delay="0"/>
                                  </p:stCondLst>
                                  <p:childTnLst>
                                    <p:set>
                                      <p:cBhvr>
                                        <p:cTn id="13" dur="1" fill="hold">
                                          <p:stCondLst>
                                            <p:cond delay="0"/>
                                          </p:stCondLst>
                                        </p:cTn>
                                        <p:tgtEl>
                                          <p:spTgt spid="24581"/>
                                        </p:tgtEl>
                                        <p:attrNameLst>
                                          <p:attrName>style.visibility</p:attrName>
                                        </p:attrNameLst>
                                      </p:cBhvr>
                                      <p:to>
                                        <p:strVal val="visible"/>
                                      </p:to>
                                    </p:set>
                                    <p:anim calcmode="lin" valueType="num">
                                      <p:cBhvr additive="base">
                                        <p:cTn id="14" dur="500" fill="hold"/>
                                        <p:tgtEl>
                                          <p:spTgt spid="24581"/>
                                        </p:tgtEl>
                                        <p:attrNameLst>
                                          <p:attrName>ppt_x</p:attrName>
                                        </p:attrNameLst>
                                      </p:cBhvr>
                                      <p:tavLst>
                                        <p:tav tm="0">
                                          <p:val>
                                            <p:strVal val="#ppt_x"/>
                                          </p:val>
                                        </p:tav>
                                        <p:tav tm="100000">
                                          <p:val>
                                            <p:strVal val="#ppt_x"/>
                                          </p:val>
                                        </p:tav>
                                      </p:tavLst>
                                    </p:anim>
                                    <p:anim calcmode="lin" valueType="num">
                                      <p:cBhvr additive="base">
                                        <p:cTn id="15" dur="500" fill="hold"/>
                                        <p:tgtEl>
                                          <p:spTgt spid="24581"/>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4592"/>
                                        </p:tgtEl>
                                        <p:attrNameLst>
                                          <p:attrName>style.visibility</p:attrName>
                                        </p:attrNameLst>
                                      </p:cBhvr>
                                      <p:to>
                                        <p:strVal val="visible"/>
                                      </p:to>
                                    </p:set>
                                    <p:animEffect transition="in" filter="fade">
                                      <p:cBhvr>
                                        <p:cTn id="20" dur="2000"/>
                                        <p:tgtEl>
                                          <p:spTgt spid="2459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4591"/>
                                        </p:tgtEl>
                                        <p:attrNameLst>
                                          <p:attrName>style.visibility</p:attrName>
                                        </p:attrNameLst>
                                      </p:cBhvr>
                                      <p:to>
                                        <p:strVal val="visible"/>
                                      </p:to>
                                    </p:set>
                                    <p:animEffect transition="in" filter="fade">
                                      <p:cBhvr>
                                        <p:cTn id="23" dur="2000"/>
                                        <p:tgtEl>
                                          <p:spTgt spid="2459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4593"/>
                                        </p:tgtEl>
                                        <p:attrNameLst>
                                          <p:attrName>style.visibility</p:attrName>
                                        </p:attrNameLst>
                                      </p:cBhvr>
                                      <p:to>
                                        <p:strVal val="visible"/>
                                      </p:to>
                                    </p:set>
                                    <p:animEffect transition="in" filter="fade">
                                      <p:cBhvr>
                                        <p:cTn id="26" dur="2000"/>
                                        <p:tgtEl>
                                          <p:spTgt spid="24593"/>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4594"/>
                                        </p:tgtEl>
                                        <p:attrNameLst>
                                          <p:attrName>style.visibility</p:attrName>
                                        </p:attrNameLst>
                                      </p:cBhvr>
                                      <p:to>
                                        <p:strVal val="visible"/>
                                      </p:to>
                                    </p:set>
                                    <p:animEffect transition="in" filter="fade">
                                      <p:cBhvr>
                                        <p:cTn id="29" dur="2000"/>
                                        <p:tgtEl>
                                          <p:spTgt spid="2459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4590"/>
                                        </p:tgtEl>
                                        <p:attrNameLst>
                                          <p:attrName>style.visibility</p:attrName>
                                        </p:attrNameLst>
                                      </p:cBhvr>
                                      <p:to>
                                        <p:strVal val="visible"/>
                                      </p:to>
                                    </p:set>
                                    <p:animEffect transition="in" filter="fade">
                                      <p:cBhvr>
                                        <p:cTn id="32" dur="2000"/>
                                        <p:tgtEl>
                                          <p:spTgt spid="2459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4595"/>
                                        </p:tgtEl>
                                        <p:attrNameLst>
                                          <p:attrName>style.visibility</p:attrName>
                                        </p:attrNameLst>
                                      </p:cBhvr>
                                      <p:to>
                                        <p:strVal val="visible"/>
                                      </p:to>
                                    </p:set>
                                    <p:animEffect transition="in" filter="fade">
                                      <p:cBhvr>
                                        <p:cTn id="35" dur="2000"/>
                                        <p:tgtEl>
                                          <p:spTgt spid="24595"/>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4596"/>
                                        </p:tgtEl>
                                        <p:attrNameLst>
                                          <p:attrName>style.visibility</p:attrName>
                                        </p:attrNameLst>
                                      </p:cBhvr>
                                      <p:to>
                                        <p:strVal val="visible"/>
                                      </p:to>
                                    </p:set>
                                    <p:animEffect transition="in" filter="fade">
                                      <p:cBhvr>
                                        <p:cTn id="38" dur="2000"/>
                                        <p:tgtEl>
                                          <p:spTgt spid="24596"/>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24597"/>
                                        </p:tgtEl>
                                        <p:attrNameLst>
                                          <p:attrName>style.visibility</p:attrName>
                                        </p:attrNameLst>
                                      </p:cBhvr>
                                      <p:to>
                                        <p:strVal val="visible"/>
                                      </p:to>
                                    </p:set>
                                    <p:animEffect transition="in" filter="wipe(up)">
                                      <p:cBhvr>
                                        <p:cTn id="43" dur="500"/>
                                        <p:tgtEl>
                                          <p:spTgt spid="24597"/>
                                        </p:tgtEl>
                                      </p:cBhvr>
                                    </p:animEffect>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24589"/>
                                        </p:tgtEl>
                                        <p:attrNameLst>
                                          <p:attrName>style.visibility</p:attrName>
                                        </p:attrNameLst>
                                      </p:cBhvr>
                                      <p:to>
                                        <p:strVal val="visible"/>
                                      </p:to>
                                    </p:set>
                                    <p:animEffect transition="in" filter="wipe(down)">
                                      <p:cBhvr>
                                        <p:cTn id="48" dur="580">
                                          <p:stCondLst>
                                            <p:cond delay="0"/>
                                          </p:stCondLst>
                                        </p:cTn>
                                        <p:tgtEl>
                                          <p:spTgt spid="24589"/>
                                        </p:tgtEl>
                                      </p:cBhvr>
                                    </p:animEffect>
                                    <p:anim calcmode="lin" valueType="num">
                                      <p:cBhvr>
                                        <p:cTn id="49" dur="1822" tmFilter="0,0; 0.14,0.36; 0.43,0.73; 0.71,0.91; 1.0,1.0">
                                          <p:stCondLst>
                                            <p:cond delay="0"/>
                                          </p:stCondLst>
                                        </p:cTn>
                                        <p:tgtEl>
                                          <p:spTgt spid="24589"/>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24589"/>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24589"/>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24589"/>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24589"/>
                                        </p:tgtEl>
                                        <p:attrNameLst>
                                          <p:attrName>ppt_y</p:attrName>
                                        </p:attrNameLst>
                                      </p:cBhvr>
                                      <p:tavLst>
                                        <p:tav tm="0" fmla="#ppt_y-sin(pi*$)/81">
                                          <p:val>
                                            <p:fltVal val="0"/>
                                          </p:val>
                                        </p:tav>
                                        <p:tav tm="100000">
                                          <p:val>
                                            <p:fltVal val="1"/>
                                          </p:val>
                                        </p:tav>
                                      </p:tavLst>
                                    </p:anim>
                                    <p:animScale>
                                      <p:cBhvr>
                                        <p:cTn id="54" dur="26">
                                          <p:stCondLst>
                                            <p:cond delay="650"/>
                                          </p:stCondLst>
                                        </p:cTn>
                                        <p:tgtEl>
                                          <p:spTgt spid="24589"/>
                                        </p:tgtEl>
                                      </p:cBhvr>
                                      <p:to x="100000" y="60000"/>
                                    </p:animScale>
                                    <p:animScale>
                                      <p:cBhvr>
                                        <p:cTn id="55" dur="166" decel="50000">
                                          <p:stCondLst>
                                            <p:cond delay="676"/>
                                          </p:stCondLst>
                                        </p:cTn>
                                        <p:tgtEl>
                                          <p:spTgt spid="24589"/>
                                        </p:tgtEl>
                                      </p:cBhvr>
                                      <p:to x="100000" y="100000"/>
                                    </p:animScale>
                                    <p:animScale>
                                      <p:cBhvr>
                                        <p:cTn id="56" dur="26">
                                          <p:stCondLst>
                                            <p:cond delay="1312"/>
                                          </p:stCondLst>
                                        </p:cTn>
                                        <p:tgtEl>
                                          <p:spTgt spid="24589"/>
                                        </p:tgtEl>
                                      </p:cBhvr>
                                      <p:to x="100000" y="80000"/>
                                    </p:animScale>
                                    <p:animScale>
                                      <p:cBhvr>
                                        <p:cTn id="57" dur="166" decel="50000">
                                          <p:stCondLst>
                                            <p:cond delay="1338"/>
                                          </p:stCondLst>
                                        </p:cTn>
                                        <p:tgtEl>
                                          <p:spTgt spid="24589"/>
                                        </p:tgtEl>
                                      </p:cBhvr>
                                      <p:to x="100000" y="100000"/>
                                    </p:animScale>
                                    <p:animScale>
                                      <p:cBhvr>
                                        <p:cTn id="58" dur="26">
                                          <p:stCondLst>
                                            <p:cond delay="1642"/>
                                          </p:stCondLst>
                                        </p:cTn>
                                        <p:tgtEl>
                                          <p:spTgt spid="24589"/>
                                        </p:tgtEl>
                                      </p:cBhvr>
                                      <p:to x="100000" y="90000"/>
                                    </p:animScale>
                                    <p:animScale>
                                      <p:cBhvr>
                                        <p:cTn id="59" dur="166" decel="50000">
                                          <p:stCondLst>
                                            <p:cond delay="1668"/>
                                          </p:stCondLst>
                                        </p:cTn>
                                        <p:tgtEl>
                                          <p:spTgt spid="24589"/>
                                        </p:tgtEl>
                                      </p:cBhvr>
                                      <p:to x="100000" y="100000"/>
                                    </p:animScale>
                                    <p:animScale>
                                      <p:cBhvr>
                                        <p:cTn id="60" dur="26">
                                          <p:stCondLst>
                                            <p:cond delay="1808"/>
                                          </p:stCondLst>
                                        </p:cTn>
                                        <p:tgtEl>
                                          <p:spTgt spid="24589"/>
                                        </p:tgtEl>
                                      </p:cBhvr>
                                      <p:to x="100000" y="95000"/>
                                    </p:animScale>
                                    <p:animScale>
                                      <p:cBhvr>
                                        <p:cTn id="61" dur="166" decel="50000">
                                          <p:stCondLst>
                                            <p:cond delay="1834"/>
                                          </p:stCondLst>
                                        </p:cTn>
                                        <p:tgtEl>
                                          <p:spTgt spid="24589"/>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2" presetClass="entr" presetSubtype="1" fill="hold" grpId="0" nodeType="clickEffect">
                                  <p:stCondLst>
                                    <p:cond delay="0"/>
                                  </p:stCondLst>
                                  <p:childTnLst>
                                    <p:set>
                                      <p:cBhvr>
                                        <p:cTn id="65" dur="1" fill="hold">
                                          <p:stCondLst>
                                            <p:cond delay="0"/>
                                          </p:stCondLst>
                                        </p:cTn>
                                        <p:tgtEl>
                                          <p:spTgt spid="24588"/>
                                        </p:tgtEl>
                                        <p:attrNameLst>
                                          <p:attrName>style.visibility</p:attrName>
                                        </p:attrNameLst>
                                      </p:cBhvr>
                                      <p:to>
                                        <p:strVal val="visible"/>
                                      </p:to>
                                    </p:set>
                                    <p:animEffect transition="in" filter="wipe(up)">
                                      <p:cBhvr>
                                        <p:cTn id="66" dur="500"/>
                                        <p:tgtEl>
                                          <p:spTgt spid="245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animBg="1"/>
      <p:bldP spid="24588" grpId="0" animBg="1"/>
      <p:bldP spid="24589" grpId="0" animBg="1"/>
      <p:bldP spid="24590" grpId="0" animBg="1"/>
      <p:bldP spid="24591" grpId="0" animBg="1"/>
      <p:bldP spid="24592" grpId="0" animBg="1"/>
      <p:bldP spid="24593" grpId="0" animBg="1"/>
      <p:bldP spid="24594" grpId="0" animBg="1"/>
      <p:bldP spid="24595" grpId="0" animBg="1"/>
      <p:bldP spid="24596" grpId="0" animBg="1"/>
      <p:bldP spid="2459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0" y="3124200"/>
            <a:ext cx="9144000" cy="3733800"/>
          </a:xfrm>
          <a:prstGeom prst="rect">
            <a:avLst/>
          </a:prstGeom>
          <a:gradFill rotWithShape="1">
            <a:gsLst>
              <a:gs pos="0">
                <a:srgbClr val="FF6600"/>
              </a:gs>
              <a:gs pos="100000">
                <a:srgbClr val="A50021"/>
              </a:gs>
            </a:gsLst>
            <a:path path="shape">
              <a:fillToRect l="50000" t="50000" r="50000" b="50000"/>
            </a:path>
          </a:gradFill>
          <a:ln w="9525">
            <a:solidFill>
              <a:schemeClr val="tx1"/>
            </a:solidFill>
            <a:miter lim="800000"/>
            <a:headEnd/>
            <a:tailEnd/>
          </a:ln>
          <a:effectLst/>
        </p:spPr>
        <p:txBody>
          <a:bodyPr wrap="none" anchor="ctr"/>
          <a:lstStyle/>
          <a:p>
            <a:endParaRPr lang="en-US"/>
          </a:p>
        </p:txBody>
      </p:sp>
      <p:pic>
        <p:nvPicPr>
          <p:cNvPr id="26627" name="Picture 3" descr="BEAR2"/>
          <p:cNvPicPr>
            <a:picLocks noGrp="1" noChangeAspect="1" noChangeArrowheads="1"/>
          </p:cNvPicPr>
          <p:nvPr>
            <p:ph/>
          </p:nvPr>
        </p:nvPicPr>
        <p:blipFill>
          <a:blip r:embed="rId3" cstate="print"/>
          <a:srcRect/>
          <a:stretch>
            <a:fillRect/>
          </a:stretch>
        </p:blipFill>
        <p:spPr>
          <a:xfrm>
            <a:off x="76200" y="0"/>
            <a:ext cx="2320925" cy="3048000"/>
          </a:xfrm>
          <a:noFill/>
          <a:ln/>
        </p:spPr>
      </p:pic>
      <p:sp>
        <p:nvSpPr>
          <p:cNvPr id="26628" name="AutoShape 4"/>
          <p:cNvSpPr>
            <a:spLocks noChangeArrowheads="1"/>
          </p:cNvSpPr>
          <p:nvPr/>
        </p:nvSpPr>
        <p:spPr bwMode="auto">
          <a:xfrm>
            <a:off x="2362200" y="381000"/>
            <a:ext cx="6781800" cy="2438400"/>
          </a:xfrm>
          <a:prstGeom prst="wedgeRoundRectCallout">
            <a:avLst>
              <a:gd name="adj1" fmla="val -65685"/>
              <a:gd name="adj2" fmla="val -25782"/>
              <a:gd name="adj3" fmla="val 16667"/>
            </a:avLst>
          </a:prstGeom>
          <a:solidFill>
            <a:srgbClr val="FF6600">
              <a:alpha val="42000"/>
            </a:srgbClr>
          </a:solidFill>
          <a:ln w="9525">
            <a:solidFill>
              <a:schemeClr val="tx1"/>
            </a:solidFill>
            <a:miter lim="800000"/>
            <a:headEnd/>
            <a:tailEnd/>
          </a:ln>
          <a:effectLst/>
        </p:spPr>
        <p:txBody>
          <a:bodyPr/>
          <a:lstStyle/>
          <a:p>
            <a:pPr algn="ctr">
              <a:spcBef>
                <a:spcPct val="50000"/>
              </a:spcBef>
            </a:pPr>
            <a:r>
              <a:rPr lang="en-US" sz="2800">
                <a:latin typeface="Bermuda Solid" pitchFamily="2" charset="0"/>
                <a:cs typeface="Times New Roman" pitchFamily="18" charset="0"/>
              </a:rPr>
              <a:t>“Fold the shirt in a uniform fashion depending on the design and hold the design in place with rubber bands.”</a:t>
            </a:r>
          </a:p>
        </p:txBody>
      </p:sp>
      <p:pic>
        <p:nvPicPr>
          <p:cNvPr id="26629" name="Picture 5" descr="7"/>
          <p:cNvPicPr>
            <a:picLocks noChangeAspect="1" noChangeArrowheads="1"/>
          </p:cNvPicPr>
          <p:nvPr/>
        </p:nvPicPr>
        <p:blipFill>
          <a:blip r:embed="rId4" cstate="print">
            <a:grayscl/>
          </a:blip>
          <a:srcRect/>
          <a:stretch>
            <a:fillRect/>
          </a:stretch>
        </p:blipFill>
        <p:spPr bwMode="auto">
          <a:xfrm>
            <a:off x="2057400" y="4419600"/>
            <a:ext cx="2438400" cy="2160588"/>
          </a:xfrm>
          <a:prstGeom prst="rect">
            <a:avLst/>
          </a:prstGeom>
          <a:noFill/>
          <a:ln w="69850">
            <a:solidFill>
              <a:schemeClr val="tx1"/>
            </a:solidFill>
            <a:miter lim="800000"/>
            <a:headEnd/>
            <a:tailEnd/>
          </a:ln>
        </p:spPr>
      </p:pic>
      <p:pic>
        <p:nvPicPr>
          <p:cNvPr id="26630" name="Picture 6" descr="12"/>
          <p:cNvPicPr>
            <a:picLocks noChangeAspect="1" noChangeArrowheads="1"/>
          </p:cNvPicPr>
          <p:nvPr/>
        </p:nvPicPr>
        <p:blipFill>
          <a:blip r:embed="rId5" cstate="print">
            <a:grayscl/>
          </a:blip>
          <a:srcRect/>
          <a:stretch>
            <a:fillRect/>
          </a:stretch>
        </p:blipFill>
        <p:spPr bwMode="auto">
          <a:xfrm>
            <a:off x="6705600" y="4343400"/>
            <a:ext cx="2365375" cy="2438400"/>
          </a:xfrm>
          <a:prstGeom prst="rect">
            <a:avLst/>
          </a:prstGeom>
          <a:noFill/>
          <a:ln w="69850">
            <a:solidFill>
              <a:schemeClr val="tx1"/>
            </a:solidFill>
            <a:miter lim="800000"/>
            <a:headEnd/>
            <a:tailEnd/>
          </a:ln>
        </p:spPr>
      </p:pic>
      <p:sp>
        <p:nvSpPr>
          <p:cNvPr id="26631" name="WordArt 7"/>
          <p:cNvSpPr>
            <a:spLocks noChangeArrowheads="1" noChangeShapeType="1" noTextEdit="1"/>
          </p:cNvSpPr>
          <p:nvPr/>
        </p:nvSpPr>
        <p:spPr bwMode="auto">
          <a:xfrm>
            <a:off x="700088" y="3314700"/>
            <a:ext cx="7743825"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Sample of spiral tie dye</a:t>
            </a:r>
          </a:p>
        </p:txBody>
      </p:sp>
      <p:sp>
        <p:nvSpPr>
          <p:cNvPr id="26632" name="Text Box 8"/>
          <p:cNvSpPr txBox="1">
            <a:spLocks noChangeArrowheads="1"/>
          </p:cNvSpPr>
          <p:nvPr/>
        </p:nvSpPr>
        <p:spPr bwMode="auto">
          <a:xfrm>
            <a:off x="0" y="4784725"/>
            <a:ext cx="1828800" cy="1311275"/>
          </a:xfrm>
          <a:prstGeom prst="rect">
            <a:avLst/>
          </a:prstGeom>
          <a:noFill/>
          <a:ln w="9525">
            <a:noFill/>
            <a:miter lim="800000"/>
            <a:headEnd/>
            <a:tailEnd/>
          </a:ln>
          <a:effectLst/>
        </p:spPr>
        <p:txBody>
          <a:bodyPr>
            <a:spAutoFit/>
          </a:bodyPr>
          <a:lstStyle/>
          <a:p>
            <a:pPr>
              <a:spcBef>
                <a:spcPct val="50000"/>
              </a:spcBef>
            </a:pPr>
            <a:r>
              <a:rPr lang="en-US" sz="2000">
                <a:solidFill>
                  <a:schemeClr val="bg1"/>
                </a:solidFill>
                <a:latin typeface="Times New Roman" pitchFamily="18" charset="0"/>
                <a:cs typeface="Times New Roman" pitchFamily="18" charset="0"/>
              </a:rPr>
              <a:t>Twist around a spot you want to be the middle of the spiral</a:t>
            </a:r>
          </a:p>
        </p:txBody>
      </p:sp>
      <p:sp>
        <p:nvSpPr>
          <p:cNvPr id="26633" name="Text Box 9"/>
          <p:cNvSpPr txBox="1">
            <a:spLocks noChangeArrowheads="1"/>
          </p:cNvSpPr>
          <p:nvPr/>
        </p:nvSpPr>
        <p:spPr bwMode="auto">
          <a:xfrm>
            <a:off x="4876800" y="4800600"/>
            <a:ext cx="1600200" cy="1311275"/>
          </a:xfrm>
          <a:prstGeom prst="rect">
            <a:avLst/>
          </a:prstGeom>
          <a:noFill/>
          <a:ln w="9525">
            <a:noFill/>
            <a:miter lim="800000"/>
            <a:headEnd/>
            <a:tailEnd/>
          </a:ln>
          <a:effectLst/>
        </p:spPr>
        <p:txBody>
          <a:bodyPr>
            <a:spAutoFit/>
          </a:bodyPr>
          <a:lstStyle/>
          <a:p>
            <a:pPr>
              <a:spcBef>
                <a:spcPct val="50000"/>
              </a:spcBef>
            </a:pPr>
            <a:r>
              <a:rPr lang="en-US" sz="2000">
                <a:latin typeface="Times New Roman" pitchFamily="18" charset="0"/>
                <a:cs typeface="Times New Roman" pitchFamily="18" charset="0"/>
              </a:rPr>
              <a:t>Apply rubber bands to hold the design in place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26627"/>
                                        </p:tgtEl>
                                        <p:attrNameLst>
                                          <p:attrName>style.visibility</p:attrName>
                                        </p:attrNameLst>
                                      </p:cBhvr>
                                      <p:to>
                                        <p:strVal val="visible"/>
                                      </p:to>
                                    </p:set>
                                    <p:animEffect transition="in" filter="fade">
                                      <p:cBhvr>
                                        <p:cTn id="7" dur="1000"/>
                                        <p:tgtEl>
                                          <p:spTgt spid="26627"/>
                                        </p:tgtEl>
                                      </p:cBhvr>
                                    </p:animEffect>
                                    <p:anim calcmode="lin" valueType="num">
                                      <p:cBhvr>
                                        <p:cTn id="8" dur="1000" fill="hold"/>
                                        <p:tgtEl>
                                          <p:spTgt spid="26627"/>
                                        </p:tgtEl>
                                        <p:attrNameLst>
                                          <p:attrName>style.rotation</p:attrName>
                                        </p:attrNameLst>
                                      </p:cBhvr>
                                      <p:tavLst>
                                        <p:tav tm="0">
                                          <p:val>
                                            <p:fltVal val="720"/>
                                          </p:val>
                                        </p:tav>
                                        <p:tav tm="100000">
                                          <p:val>
                                            <p:fltVal val="0"/>
                                          </p:val>
                                        </p:tav>
                                      </p:tavLst>
                                    </p:anim>
                                    <p:anim calcmode="lin" valueType="num">
                                      <p:cBhvr>
                                        <p:cTn id="9" dur="1000" fill="hold"/>
                                        <p:tgtEl>
                                          <p:spTgt spid="26627"/>
                                        </p:tgtEl>
                                        <p:attrNameLst>
                                          <p:attrName>ppt_h</p:attrName>
                                        </p:attrNameLst>
                                      </p:cBhvr>
                                      <p:tavLst>
                                        <p:tav tm="0">
                                          <p:val>
                                            <p:fltVal val="0"/>
                                          </p:val>
                                        </p:tav>
                                        <p:tav tm="100000">
                                          <p:val>
                                            <p:strVal val="#ppt_h"/>
                                          </p:val>
                                        </p:tav>
                                      </p:tavLst>
                                    </p:anim>
                                    <p:anim calcmode="lin" valueType="num">
                                      <p:cBhvr>
                                        <p:cTn id="10" dur="1000" fill="hold"/>
                                        <p:tgtEl>
                                          <p:spTgt spid="26627"/>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26628"/>
                                        </p:tgtEl>
                                        <p:attrNameLst>
                                          <p:attrName>style.visibility</p:attrName>
                                        </p:attrNameLst>
                                      </p:cBhvr>
                                      <p:to>
                                        <p:strVal val="visible"/>
                                      </p:to>
                                    </p:set>
                                    <p:animEffect transition="in" filter="wipe(left)">
                                      <p:cBhvr>
                                        <p:cTn id="15" dur="500"/>
                                        <p:tgtEl>
                                          <p:spTgt spid="26628"/>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0" fill="hold" grpId="0" nodeType="clickEffect">
                                  <p:stCondLst>
                                    <p:cond delay="0"/>
                                  </p:stCondLst>
                                  <p:childTnLst>
                                    <p:set>
                                      <p:cBhvr>
                                        <p:cTn id="19" dur="1" fill="hold">
                                          <p:stCondLst>
                                            <p:cond delay="0"/>
                                          </p:stCondLst>
                                        </p:cTn>
                                        <p:tgtEl>
                                          <p:spTgt spid="2663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6629"/>
                                        </p:tgtEl>
                                        <p:attrNameLst>
                                          <p:attrName>style.visibility</p:attrName>
                                        </p:attrNameLst>
                                      </p:cBhvr>
                                      <p:to>
                                        <p:strVal val="visible"/>
                                      </p:to>
                                    </p:set>
                                    <p:animEffect transition="in" filter="fade">
                                      <p:cBhvr>
                                        <p:cTn id="24" dur="1000"/>
                                        <p:tgtEl>
                                          <p:spTgt spid="26629"/>
                                        </p:tgtEl>
                                      </p:cBhvr>
                                    </p:animEffect>
                                    <p:anim calcmode="lin" valueType="num">
                                      <p:cBhvr>
                                        <p:cTn id="25" dur="1000" fill="hold"/>
                                        <p:tgtEl>
                                          <p:spTgt spid="26629"/>
                                        </p:tgtEl>
                                        <p:attrNameLst>
                                          <p:attrName>ppt_x</p:attrName>
                                        </p:attrNameLst>
                                      </p:cBhvr>
                                      <p:tavLst>
                                        <p:tav tm="0">
                                          <p:val>
                                            <p:strVal val="#ppt_x"/>
                                          </p:val>
                                        </p:tav>
                                        <p:tav tm="100000">
                                          <p:val>
                                            <p:strVal val="#ppt_x"/>
                                          </p:val>
                                        </p:tav>
                                      </p:tavLst>
                                    </p:anim>
                                    <p:anim calcmode="lin" valueType="num">
                                      <p:cBhvr>
                                        <p:cTn id="26" dur="1000" fill="hold"/>
                                        <p:tgtEl>
                                          <p:spTgt spid="26629"/>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6632"/>
                                        </p:tgtEl>
                                        <p:attrNameLst>
                                          <p:attrName>style.visibility</p:attrName>
                                        </p:attrNameLst>
                                      </p:cBhvr>
                                      <p:to>
                                        <p:strVal val="visible"/>
                                      </p:to>
                                    </p:set>
                                    <p:animEffect transition="in" filter="fade">
                                      <p:cBhvr>
                                        <p:cTn id="29" dur="1000"/>
                                        <p:tgtEl>
                                          <p:spTgt spid="26632"/>
                                        </p:tgtEl>
                                      </p:cBhvr>
                                    </p:animEffect>
                                    <p:anim calcmode="lin" valueType="num">
                                      <p:cBhvr>
                                        <p:cTn id="30" dur="1000" fill="hold"/>
                                        <p:tgtEl>
                                          <p:spTgt spid="26632"/>
                                        </p:tgtEl>
                                        <p:attrNameLst>
                                          <p:attrName>ppt_x</p:attrName>
                                        </p:attrNameLst>
                                      </p:cBhvr>
                                      <p:tavLst>
                                        <p:tav tm="0">
                                          <p:val>
                                            <p:strVal val="#ppt_x"/>
                                          </p:val>
                                        </p:tav>
                                        <p:tav tm="100000">
                                          <p:val>
                                            <p:strVal val="#ppt_x"/>
                                          </p:val>
                                        </p:tav>
                                      </p:tavLst>
                                    </p:anim>
                                    <p:anim calcmode="lin" valueType="num">
                                      <p:cBhvr>
                                        <p:cTn id="31" dur="1000" fill="hold"/>
                                        <p:tgtEl>
                                          <p:spTgt spid="26632"/>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7" presetClass="entr" presetSubtype="0" fill="hold" nodeType="clickEffect">
                                  <p:stCondLst>
                                    <p:cond delay="0"/>
                                  </p:stCondLst>
                                  <p:childTnLst>
                                    <p:set>
                                      <p:cBhvr>
                                        <p:cTn id="35" dur="1" fill="hold">
                                          <p:stCondLst>
                                            <p:cond delay="0"/>
                                          </p:stCondLst>
                                        </p:cTn>
                                        <p:tgtEl>
                                          <p:spTgt spid="26630"/>
                                        </p:tgtEl>
                                        <p:attrNameLst>
                                          <p:attrName>style.visibility</p:attrName>
                                        </p:attrNameLst>
                                      </p:cBhvr>
                                      <p:to>
                                        <p:strVal val="visible"/>
                                      </p:to>
                                    </p:set>
                                    <p:animEffect transition="in" filter="fade">
                                      <p:cBhvr>
                                        <p:cTn id="36" dur="1000"/>
                                        <p:tgtEl>
                                          <p:spTgt spid="26630"/>
                                        </p:tgtEl>
                                      </p:cBhvr>
                                    </p:animEffect>
                                    <p:anim calcmode="lin" valueType="num">
                                      <p:cBhvr>
                                        <p:cTn id="37" dur="1000" fill="hold"/>
                                        <p:tgtEl>
                                          <p:spTgt spid="26630"/>
                                        </p:tgtEl>
                                        <p:attrNameLst>
                                          <p:attrName>ppt_x</p:attrName>
                                        </p:attrNameLst>
                                      </p:cBhvr>
                                      <p:tavLst>
                                        <p:tav tm="0">
                                          <p:val>
                                            <p:strVal val="#ppt_x"/>
                                          </p:val>
                                        </p:tav>
                                        <p:tav tm="100000">
                                          <p:val>
                                            <p:strVal val="#ppt_x"/>
                                          </p:val>
                                        </p:tav>
                                      </p:tavLst>
                                    </p:anim>
                                    <p:anim calcmode="lin" valueType="num">
                                      <p:cBhvr>
                                        <p:cTn id="38" dur="1000" fill="hold"/>
                                        <p:tgtEl>
                                          <p:spTgt spid="26630"/>
                                        </p:tgtEl>
                                        <p:attrNameLst>
                                          <p:attrName>ppt_y</p:attrName>
                                        </p:attrNameLst>
                                      </p:cBhvr>
                                      <p:tavLst>
                                        <p:tav tm="0">
                                          <p:val>
                                            <p:strVal val="#ppt_y-.1"/>
                                          </p:val>
                                        </p:tav>
                                        <p:tav tm="100000">
                                          <p:val>
                                            <p:strVal val="#ppt_y"/>
                                          </p:val>
                                        </p:tav>
                                      </p:tavLst>
                                    </p:anim>
                                  </p:childTnLst>
                                </p:cTn>
                              </p:par>
                              <p:par>
                                <p:cTn id="39" presetID="47" presetClass="entr" presetSubtype="0" fill="hold" grpId="0" nodeType="withEffect">
                                  <p:stCondLst>
                                    <p:cond delay="0"/>
                                  </p:stCondLst>
                                  <p:childTnLst>
                                    <p:set>
                                      <p:cBhvr>
                                        <p:cTn id="40" dur="1" fill="hold">
                                          <p:stCondLst>
                                            <p:cond delay="0"/>
                                          </p:stCondLst>
                                        </p:cTn>
                                        <p:tgtEl>
                                          <p:spTgt spid="26633"/>
                                        </p:tgtEl>
                                        <p:attrNameLst>
                                          <p:attrName>style.visibility</p:attrName>
                                        </p:attrNameLst>
                                      </p:cBhvr>
                                      <p:to>
                                        <p:strVal val="visible"/>
                                      </p:to>
                                    </p:set>
                                    <p:animEffect transition="in" filter="fade">
                                      <p:cBhvr>
                                        <p:cTn id="41" dur="1000"/>
                                        <p:tgtEl>
                                          <p:spTgt spid="26633"/>
                                        </p:tgtEl>
                                      </p:cBhvr>
                                    </p:animEffect>
                                    <p:anim calcmode="lin" valueType="num">
                                      <p:cBhvr>
                                        <p:cTn id="42" dur="1000" fill="hold"/>
                                        <p:tgtEl>
                                          <p:spTgt spid="26633"/>
                                        </p:tgtEl>
                                        <p:attrNameLst>
                                          <p:attrName>ppt_x</p:attrName>
                                        </p:attrNameLst>
                                      </p:cBhvr>
                                      <p:tavLst>
                                        <p:tav tm="0">
                                          <p:val>
                                            <p:strVal val="#ppt_x"/>
                                          </p:val>
                                        </p:tav>
                                        <p:tav tm="100000">
                                          <p:val>
                                            <p:strVal val="#ppt_x"/>
                                          </p:val>
                                        </p:tav>
                                      </p:tavLst>
                                    </p:anim>
                                    <p:anim calcmode="lin" valueType="num">
                                      <p:cBhvr>
                                        <p:cTn id="43" dur="1000" fill="hold"/>
                                        <p:tgtEl>
                                          <p:spTgt spid="266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animBg="1"/>
      <p:bldP spid="26631" grpId="0" animBg="1"/>
      <p:bldP spid="26632" grpId="0"/>
      <p:bldP spid="266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3429000"/>
            <a:ext cx="9144000" cy="3429000"/>
          </a:xfrm>
          <a:prstGeom prst="rect">
            <a:avLst/>
          </a:prstGeom>
          <a:gradFill rotWithShape="1">
            <a:gsLst>
              <a:gs pos="0">
                <a:srgbClr val="99FFCC"/>
              </a:gs>
              <a:gs pos="100000">
                <a:schemeClr val="bg1"/>
              </a:gs>
            </a:gsLst>
            <a:path path="rect">
              <a:fillToRect l="100000" b="100000"/>
            </a:path>
          </a:gradFill>
          <a:ln w="9525">
            <a:solidFill>
              <a:schemeClr val="tx1"/>
            </a:solidFill>
            <a:miter lim="800000"/>
            <a:headEnd/>
            <a:tailEnd/>
          </a:ln>
          <a:effectLst/>
        </p:spPr>
        <p:txBody>
          <a:bodyPr wrap="none" anchor="ctr"/>
          <a:lstStyle/>
          <a:p>
            <a:endParaRPr lang="en-US"/>
          </a:p>
        </p:txBody>
      </p:sp>
      <p:sp>
        <p:nvSpPr>
          <p:cNvPr id="28675" name="Freeform 3"/>
          <p:cNvSpPr>
            <a:spLocks/>
          </p:cNvSpPr>
          <p:nvPr/>
        </p:nvSpPr>
        <p:spPr bwMode="auto">
          <a:xfrm>
            <a:off x="3733800" y="5257800"/>
            <a:ext cx="3200400" cy="914400"/>
          </a:xfrm>
          <a:custGeom>
            <a:avLst/>
            <a:gdLst/>
            <a:ahLst/>
            <a:cxnLst>
              <a:cxn ang="0">
                <a:pos x="384" y="1008"/>
              </a:cxn>
              <a:cxn ang="0">
                <a:pos x="1584" y="1008"/>
              </a:cxn>
              <a:cxn ang="0">
                <a:pos x="1728" y="240"/>
              </a:cxn>
              <a:cxn ang="0">
                <a:pos x="1968" y="288"/>
              </a:cxn>
              <a:cxn ang="0">
                <a:pos x="2016" y="96"/>
              </a:cxn>
              <a:cxn ang="0">
                <a:pos x="1584" y="0"/>
              </a:cxn>
              <a:cxn ang="0">
                <a:pos x="726" y="158"/>
              </a:cxn>
              <a:cxn ang="0">
                <a:pos x="658" y="147"/>
              </a:cxn>
              <a:cxn ang="0">
                <a:pos x="556" y="79"/>
              </a:cxn>
              <a:cxn ang="0">
                <a:pos x="336" y="96"/>
              </a:cxn>
              <a:cxn ang="0">
                <a:pos x="0" y="240"/>
              </a:cxn>
              <a:cxn ang="0">
                <a:pos x="96" y="480"/>
              </a:cxn>
              <a:cxn ang="0">
                <a:pos x="240" y="384"/>
              </a:cxn>
              <a:cxn ang="0">
                <a:pos x="384" y="1008"/>
              </a:cxn>
            </a:cxnLst>
            <a:rect l="0" t="0" r="r" b="b"/>
            <a:pathLst>
              <a:path w="2016" h="1008">
                <a:moveTo>
                  <a:pt x="384" y="1008"/>
                </a:moveTo>
                <a:lnTo>
                  <a:pt x="1584" y="1008"/>
                </a:lnTo>
                <a:lnTo>
                  <a:pt x="1728" y="240"/>
                </a:lnTo>
                <a:lnTo>
                  <a:pt x="1968" y="288"/>
                </a:lnTo>
                <a:lnTo>
                  <a:pt x="2016" y="96"/>
                </a:lnTo>
                <a:lnTo>
                  <a:pt x="1584" y="0"/>
                </a:lnTo>
                <a:cubicBezTo>
                  <a:pt x="1300" y="71"/>
                  <a:pt x="1017" y="130"/>
                  <a:pt x="726" y="158"/>
                </a:cubicBezTo>
                <a:cubicBezTo>
                  <a:pt x="703" y="154"/>
                  <a:pt x="679" y="155"/>
                  <a:pt x="658" y="147"/>
                </a:cubicBezTo>
                <a:cubicBezTo>
                  <a:pt x="623" y="133"/>
                  <a:pt x="592" y="96"/>
                  <a:pt x="556" y="79"/>
                </a:cubicBezTo>
                <a:lnTo>
                  <a:pt x="336" y="96"/>
                </a:lnTo>
                <a:lnTo>
                  <a:pt x="0" y="240"/>
                </a:lnTo>
                <a:lnTo>
                  <a:pt x="96" y="480"/>
                </a:lnTo>
                <a:lnTo>
                  <a:pt x="240" y="384"/>
                </a:lnTo>
                <a:lnTo>
                  <a:pt x="384" y="1008"/>
                </a:lnTo>
                <a:close/>
              </a:path>
            </a:pathLst>
          </a:custGeom>
          <a:solidFill>
            <a:schemeClr val="bg1"/>
          </a:solidFill>
          <a:ln w="9525">
            <a:solidFill>
              <a:schemeClr val="tx1"/>
            </a:solidFill>
            <a:round/>
            <a:headEnd/>
            <a:tailEnd/>
          </a:ln>
          <a:effectLst/>
        </p:spPr>
        <p:txBody>
          <a:bodyPr/>
          <a:lstStyle/>
          <a:p>
            <a:endParaRPr lang="en-US"/>
          </a:p>
        </p:txBody>
      </p:sp>
      <p:pic>
        <p:nvPicPr>
          <p:cNvPr id="28676" name="Picture 4" descr="BEAR5"/>
          <p:cNvPicPr>
            <a:picLocks noGrp="1" noChangeAspect="1" noChangeArrowheads="1"/>
          </p:cNvPicPr>
          <p:nvPr>
            <p:ph/>
          </p:nvPr>
        </p:nvPicPr>
        <p:blipFill>
          <a:blip r:embed="rId3" cstate="print"/>
          <a:srcRect/>
          <a:stretch>
            <a:fillRect/>
          </a:stretch>
        </p:blipFill>
        <p:spPr>
          <a:xfrm>
            <a:off x="5838825" y="0"/>
            <a:ext cx="3305175" cy="3352800"/>
          </a:xfrm>
          <a:noFill/>
          <a:ln/>
        </p:spPr>
      </p:pic>
      <p:sp>
        <p:nvSpPr>
          <p:cNvPr id="28677" name="Freeform 5"/>
          <p:cNvSpPr>
            <a:spLocks/>
          </p:cNvSpPr>
          <p:nvPr/>
        </p:nvSpPr>
        <p:spPr bwMode="auto">
          <a:xfrm>
            <a:off x="4191000" y="5470525"/>
            <a:ext cx="2112963" cy="625475"/>
          </a:xfrm>
          <a:custGeom>
            <a:avLst/>
            <a:gdLst/>
            <a:ahLst/>
            <a:cxnLst>
              <a:cxn ang="0">
                <a:pos x="423" y="108"/>
              </a:cxn>
              <a:cxn ang="0">
                <a:pos x="255" y="0"/>
              </a:cxn>
              <a:cxn ang="0">
                <a:pos x="135" y="36"/>
              </a:cxn>
              <a:cxn ang="0">
                <a:pos x="111" y="120"/>
              </a:cxn>
              <a:cxn ang="0">
                <a:pos x="63" y="132"/>
              </a:cxn>
              <a:cxn ang="0">
                <a:pos x="3" y="156"/>
              </a:cxn>
              <a:cxn ang="0">
                <a:pos x="15" y="252"/>
              </a:cxn>
              <a:cxn ang="0">
                <a:pos x="75" y="288"/>
              </a:cxn>
              <a:cxn ang="0">
                <a:pos x="147" y="348"/>
              </a:cxn>
              <a:cxn ang="0">
                <a:pos x="135" y="528"/>
              </a:cxn>
              <a:cxn ang="0">
                <a:pos x="63" y="708"/>
              </a:cxn>
              <a:cxn ang="0">
                <a:pos x="111" y="852"/>
              </a:cxn>
              <a:cxn ang="0">
                <a:pos x="123" y="984"/>
              </a:cxn>
              <a:cxn ang="0">
                <a:pos x="159" y="1008"/>
              </a:cxn>
              <a:cxn ang="0">
                <a:pos x="87" y="1116"/>
              </a:cxn>
              <a:cxn ang="0">
                <a:pos x="111" y="1428"/>
              </a:cxn>
              <a:cxn ang="0">
                <a:pos x="159" y="1584"/>
              </a:cxn>
              <a:cxn ang="0">
                <a:pos x="183" y="1776"/>
              </a:cxn>
              <a:cxn ang="0">
                <a:pos x="387" y="1728"/>
              </a:cxn>
              <a:cxn ang="0">
                <a:pos x="483" y="1716"/>
              </a:cxn>
              <a:cxn ang="0">
                <a:pos x="627" y="1812"/>
              </a:cxn>
              <a:cxn ang="0">
                <a:pos x="675" y="1776"/>
              </a:cxn>
              <a:cxn ang="0">
                <a:pos x="723" y="1752"/>
              </a:cxn>
              <a:cxn ang="0">
                <a:pos x="771" y="1680"/>
              </a:cxn>
              <a:cxn ang="0">
                <a:pos x="795" y="1428"/>
              </a:cxn>
              <a:cxn ang="0">
                <a:pos x="831" y="1416"/>
              </a:cxn>
              <a:cxn ang="0">
                <a:pos x="891" y="1404"/>
              </a:cxn>
              <a:cxn ang="0">
                <a:pos x="1035" y="1356"/>
              </a:cxn>
              <a:cxn ang="0">
                <a:pos x="1143" y="1248"/>
              </a:cxn>
              <a:cxn ang="0">
                <a:pos x="1095" y="1104"/>
              </a:cxn>
              <a:cxn ang="0">
                <a:pos x="975" y="936"/>
              </a:cxn>
              <a:cxn ang="0">
                <a:pos x="1023" y="816"/>
              </a:cxn>
              <a:cxn ang="0">
                <a:pos x="1059" y="636"/>
              </a:cxn>
              <a:cxn ang="0">
                <a:pos x="1059" y="444"/>
              </a:cxn>
              <a:cxn ang="0">
                <a:pos x="1107" y="420"/>
              </a:cxn>
              <a:cxn ang="0">
                <a:pos x="1083" y="264"/>
              </a:cxn>
              <a:cxn ang="0">
                <a:pos x="1071" y="216"/>
              </a:cxn>
              <a:cxn ang="0">
                <a:pos x="1035" y="180"/>
              </a:cxn>
              <a:cxn ang="0">
                <a:pos x="855" y="48"/>
              </a:cxn>
              <a:cxn ang="0">
                <a:pos x="747" y="60"/>
              </a:cxn>
              <a:cxn ang="0">
                <a:pos x="711" y="84"/>
              </a:cxn>
              <a:cxn ang="0">
                <a:pos x="651" y="96"/>
              </a:cxn>
              <a:cxn ang="0">
                <a:pos x="447" y="120"/>
              </a:cxn>
              <a:cxn ang="0">
                <a:pos x="423" y="108"/>
              </a:cxn>
            </a:cxnLst>
            <a:rect l="0" t="0" r="r" b="b"/>
            <a:pathLst>
              <a:path w="1166" h="1930">
                <a:moveTo>
                  <a:pt x="423" y="108"/>
                </a:moveTo>
                <a:cubicBezTo>
                  <a:pt x="375" y="44"/>
                  <a:pt x="327" y="24"/>
                  <a:pt x="255" y="0"/>
                </a:cubicBezTo>
                <a:cubicBezTo>
                  <a:pt x="237" y="3"/>
                  <a:pt x="154" y="2"/>
                  <a:pt x="135" y="36"/>
                </a:cubicBezTo>
                <a:cubicBezTo>
                  <a:pt x="121" y="61"/>
                  <a:pt x="128" y="97"/>
                  <a:pt x="111" y="120"/>
                </a:cubicBezTo>
                <a:cubicBezTo>
                  <a:pt x="101" y="133"/>
                  <a:pt x="79" y="127"/>
                  <a:pt x="63" y="132"/>
                </a:cubicBezTo>
                <a:cubicBezTo>
                  <a:pt x="43" y="139"/>
                  <a:pt x="23" y="148"/>
                  <a:pt x="3" y="156"/>
                </a:cubicBezTo>
                <a:cubicBezTo>
                  <a:pt x="7" y="188"/>
                  <a:pt x="0" y="224"/>
                  <a:pt x="15" y="252"/>
                </a:cubicBezTo>
                <a:cubicBezTo>
                  <a:pt x="26" y="272"/>
                  <a:pt x="56" y="274"/>
                  <a:pt x="75" y="288"/>
                </a:cubicBezTo>
                <a:cubicBezTo>
                  <a:pt x="100" y="306"/>
                  <a:pt x="123" y="328"/>
                  <a:pt x="147" y="348"/>
                </a:cubicBezTo>
                <a:cubicBezTo>
                  <a:pt x="167" y="409"/>
                  <a:pt x="155" y="468"/>
                  <a:pt x="135" y="528"/>
                </a:cubicBezTo>
                <a:cubicBezTo>
                  <a:pt x="123" y="610"/>
                  <a:pt x="133" y="662"/>
                  <a:pt x="63" y="708"/>
                </a:cubicBezTo>
                <a:cubicBezTo>
                  <a:pt x="89" y="759"/>
                  <a:pt x="100" y="796"/>
                  <a:pt x="111" y="852"/>
                </a:cubicBezTo>
                <a:cubicBezTo>
                  <a:pt x="115" y="896"/>
                  <a:pt x="110" y="942"/>
                  <a:pt x="123" y="984"/>
                </a:cubicBezTo>
                <a:cubicBezTo>
                  <a:pt x="127" y="998"/>
                  <a:pt x="159" y="994"/>
                  <a:pt x="159" y="1008"/>
                </a:cubicBezTo>
                <a:cubicBezTo>
                  <a:pt x="159" y="1023"/>
                  <a:pt x="97" y="1102"/>
                  <a:pt x="87" y="1116"/>
                </a:cubicBezTo>
                <a:cubicBezTo>
                  <a:pt x="62" y="1217"/>
                  <a:pt x="85" y="1328"/>
                  <a:pt x="111" y="1428"/>
                </a:cubicBezTo>
                <a:cubicBezTo>
                  <a:pt x="125" y="1481"/>
                  <a:pt x="159" y="1584"/>
                  <a:pt x="159" y="1584"/>
                </a:cubicBezTo>
                <a:cubicBezTo>
                  <a:pt x="167" y="1648"/>
                  <a:pt x="136" y="1732"/>
                  <a:pt x="183" y="1776"/>
                </a:cubicBezTo>
                <a:cubicBezTo>
                  <a:pt x="347" y="1930"/>
                  <a:pt x="318" y="1753"/>
                  <a:pt x="387" y="1728"/>
                </a:cubicBezTo>
                <a:cubicBezTo>
                  <a:pt x="417" y="1717"/>
                  <a:pt x="451" y="1720"/>
                  <a:pt x="483" y="1716"/>
                </a:cubicBezTo>
                <a:cubicBezTo>
                  <a:pt x="589" y="1729"/>
                  <a:pt x="594" y="1713"/>
                  <a:pt x="627" y="1812"/>
                </a:cubicBezTo>
                <a:cubicBezTo>
                  <a:pt x="643" y="1800"/>
                  <a:pt x="658" y="1787"/>
                  <a:pt x="675" y="1776"/>
                </a:cubicBezTo>
                <a:cubicBezTo>
                  <a:pt x="690" y="1767"/>
                  <a:pt x="710" y="1765"/>
                  <a:pt x="723" y="1752"/>
                </a:cubicBezTo>
                <a:cubicBezTo>
                  <a:pt x="743" y="1732"/>
                  <a:pt x="771" y="1680"/>
                  <a:pt x="771" y="1680"/>
                </a:cubicBezTo>
                <a:cubicBezTo>
                  <a:pt x="785" y="1597"/>
                  <a:pt x="775" y="1510"/>
                  <a:pt x="795" y="1428"/>
                </a:cubicBezTo>
                <a:cubicBezTo>
                  <a:pt x="798" y="1416"/>
                  <a:pt x="819" y="1419"/>
                  <a:pt x="831" y="1416"/>
                </a:cubicBezTo>
                <a:cubicBezTo>
                  <a:pt x="851" y="1411"/>
                  <a:pt x="871" y="1408"/>
                  <a:pt x="891" y="1404"/>
                </a:cubicBezTo>
                <a:cubicBezTo>
                  <a:pt x="936" y="1381"/>
                  <a:pt x="990" y="1379"/>
                  <a:pt x="1035" y="1356"/>
                </a:cubicBezTo>
                <a:cubicBezTo>
                  <a:pt x="1087" y="1330"/>
                  <a:pt x="1111" y="1291"/>
                  <a:pt x="1143" y="1248"/>
                </a:cubicBezTo>
                <a:cubicBezTo>
                  <a:pt x="1166" y="1180"/>
                  <a:pt x="1131" y="1155"/>
                  <a:pt x="1095" y="1104"/>
                </a:cubicBezTo>
                <a:cubicBezTo>
                  <a:pt x="1053" y="1046"/>
                  <a:pt x="1027" y="988"/>
                  <a:pt x="975" y="936"/>
                </a:cubicBezTo>
                <a:cubicBezTo>
                  <a:pt x="953" y="870"/>
                  <a:pt x="999" y="881"/>
                  <a:pt x="1023" y="816"/>
                </a:cubicBezTo>
                <a:cubicBezTo>
                  <a:pt x="1045" y="758"/>
                  <a:pt x="1039" y="695"/>
                  <a:pt x="1059" y="636"/>
                </a:cubicBezTo>
                <a:cubicBezTo>
                  <a:pt x="1056" y="608"/>
                  <a:pt x="1033" y="485"/>
                  <a:pt x="1059" y="444"/>
                </a:cubicBezTo>
                <a:cubicBezTo>
                  <a:pt x="1068" y="429"/>
                  <a:pt x="1091" y="428"/>
                  <a:pt x="1107" y="420"/>
                </a:cubicBezTo>
                <a:cubicBezTo>
                  <a:pt x="1154" y="350"/>
                  <a:pt x="1108" y="331"/>
                  <a:pt x="1083" y="264"/>
                </a:cubicBezTo>
                <a:cubicBezTo>
                  <a:pt x="1077" y="249"/>
                  <a:pt x="1079" y="230"/>
                  <a:pt x="1071" y="216"/>
                </a:cubicBezTo>
                <a:cubicBezTo>
                  <a:pt x="1063" y="201"/>
                  <a:pt x="1046" y="193"/>
                  <a:pt x="1035" y="180"/>
                </a:cubicBezTo>
                <a:cubicBezTo>
                  <a:pt x="985" y="120"/>
                  <a:pt x="924" y="83"/>
                  <a:pt x="855" y="48"/>
                </a:cubicBezTo>
                <a:cubicBezTo>
                  <a:pt x="819" y="52"/>
                  <a:pt x="782" y="51"/>
                  <a:pt x="747" y="60"/>
                </a:cubicBezTo>
                <a:cubicBezTo>
                  <a:pt x="733" y="63"/>
                  <a:pt x="725" y="79"/>
                  <a:pt x="711" y="84"/>
                </a:cubicBezTo>
                <a:cubicBezTo>
                  <a:pt x="692" y="91"/>
                  <a:pt x="671" y="92"/>
                  <a:pt x="651" y="96"/>
                </a:cubicBezTo>
                <a:cubicBezTo>
                  <a:pt x="573" y="148"/>
                  <a:pt x="559" y="130"/>
                  <a:pt x="447" y="120"/>
                </a:cubicBezTo>
                <a:cubicBezTo>
                  <a:pt x="407" y="107"/>
                  <a:pt x="398" y="108"/>
                  <a:pt x="423" y="108"/>
                </a:cubicBezTo>
                <a:close/>
              </a:path>
            </a:pathLst>
          </a:custGeom>
          <a:gradFill rotWithShape="1">
            <a:gsLst>
              <a:gs pos="0">
                <a:srgbClr val="000000"/>
              </a:gs>
              <a:gs pos="20000">
                <a:srgbClr val="000040"/>
              </a:gs>
              <a:gs pos="50000">
                <a:srgbClr val="400040"/>
              </a:gs>
              <a:gs pos="75000">
                <a:srgbClr val="8F0040"/>
              </a:gs>
              <a:gs pos="89999">
                <a:srgbClr val="F27300"/>
              </a:gs>
              <a:gs pos="100000">
                <a:srgbClr val="FFBF00"/>
              </a:gs>
            </a:gsLst>
            <a:path path="rect">
              <a:fillToRect l="50000" t="50000" r="50000" b="50000"/>
            </a:path>
          </a:gradFill>
          <a:ln w="25400">
            <a:solidFill>
              <a:schemeClr val="tx1"/>
            </a:solidFill>
            <a:round/>
            <a:headEnd/>
            <a:tailEnd/>
          </a:ln>
          <a:effectLst/>
        </p:spPr>
        <p:txBody>
          <a:bodyPr/>
          <a:lstStyle/>
          <a:p>
            <a:endParaRPr lang="en-US"/>
          </a:p>
        </p:txBody>
      </p:sp>
      <p:sp>
        <p:nvSpPr>
          <p:cNvPr id="28678" name="AutoShape 6"/>
          <p:cNvSpPr>
            <a:spLocks noChangeArrowheads="1"/>
          </p:cNvSpPr>
          <p:nvPr/>
        </p:nvSpPr>
        <p:spPr bwMode="auto">
          <a:xfrm>
            <a:off x="0" y="457200"/>
            <a:ext cx="5715000" cy="2590800"/>
          </a:xfrm>
          <a:prstGeom prst="wedgeRoundRectCallout">
            <a:avLst>
              <a:gd name="adj1" fmla="val 80083"/>
              <a:gd name="adj2" fmla="val -26472"/>
              <a:gd name="adj3" fmla="val 16667"/>
            </a:avLst>
          </a:prstGeom>
          <a:solidFill>
            <a:srgbClr val="000080">
              <a:alpha val="32001"/>
            </a:srgbClr>
          </a:solidFill>
          <a:ln w="9525">
            <a:solidFill>
              <a:schemeClr val="tx1"/>
            </a:solidFill>
            <a:miter lim="800000"/>
            <a:headEnd/>
            <a:tailEnd/>
          </a:ln>
          <a:effectLst/>
        </p:spPr>
        <p:txBody>
          <a:bodyPr/>
          <a:lstStyle/>
          <a:p>
            <a:pPr>
              <a:spcBef>
                <a:spcPct val="50000"/>
              </a:spcBef>
            </a:pPr>
            <a:r>
              <a:rPr lang="en-US" sz="2400">
                <a:latin typeface="Bermuda Solid" pitchFamily="2" charset="0"/>
                <a:cs typeface="Times New Roman" pitchFamily="18" charset="0"/>
              </a:rPr>
              <a:t>“Now the FUN STEP!!! You add the dye according to what pattern you want your shirt to have.  Here are some examples of optional patterns.” </a:t>
            </a:r>
          </a:p>
        </p:txBody>
      </p:sp>
      <p:sp>
        <p:nvSpPr>
          <p:cNvPr id="28679" name="Line 7"/>
          <p:cNvSpPr>
            <a:spLocks noChangeShapeType="1"/>
          </p:cNvSpPr>
          <p:nvPr/>
        </p:nvSpPr>
        <p:spPr bwMode="auto">
          <a:xfrm flipH="1" flipV="1">
            <a:off x="5943600" y="4572000"/>
            <a:ext cx="1219200" cy="609600"/>
          </a:xfrm>
          <a:prstGeom prst="line">
            <a:avLst/>
          </a:prstGeom>
          <a:noFill/>
          <a:ln w="9525">
            <a:solidFill>
              <a:schemeClr val="tx1"/>
            </a:solidFill>
            <a:round/>
            <a:headEnd/>
            <a:tailEnd/>
          </a:ln>
          <a:effectLst/>
        </p:spPr>
        <p:txBody>
          <a:bodyPr/>
          <a:lstStyle/>
          <a:p>
            <a:endParaRPr lang="en-US"/>
          </a:p>
        </p:txBody>
      </p:sp>
      <p:sp>
        <p:nvSpPr>
          <p:cNvPr id="28680" name="Line 8"/>
          <p:cNvSpPr>
            <a:spLocks noChangeShapeType="1"/>
          </p:cNvSpPr>
          <p:nvPr/>
        </p:nvSpPr>
        <p:spPr bwMode="auto">
          <a:xfrm flipH="1" flipV="1">
            <a:off x="5486400" y="4953000"/>
            <a:ext cx="1676400" cy="228600"/>
          </a:xfrm>
          <a:prstGeom prst="line">
            <a:avLst/>
          </a:prstGeom>
          <a:noFill/>
          <a:ln w="9525">
            <a:solidFill>
              <a:schemeClr val="tx1"/>
            </a:solidFill>
            <a:round/>
            <a:headEnd/>
            <a:tailEnd/>
          </a:ln>
          <a:effectLst/>
        </p:spPr>
        <p:txBody>
          <a:bodyPr/>
          <a:lstStyle/>
          <a:p>
            <a:endParaRPr lang="en-US"/>
          </a:p>
        </p:txBody>
      </p:sp>
      <p:sp>
        <p:nvSpPr>
          <p:cNvPr id="28681" name="Line 9"/>
          <p:cNvSpPr>
            <a:spLocks noChangeShapeType="1"/>
          </p:cNvSpPr>
          <p:nvPr/>
        </p:nvSpPr>
        <p:spPr bwMode="auto">
          <a:xfrm flipH="1" flipV="1">
            <a:off x="5181600" y="4648200"/>
            <a:ext cx="304800" cy="304800"/>
          </a:xfrm>
          <a:prstGeom prst="line">
            <a:avLst/>
          </a:prstGeom>
          <a:noFill/>
          <a:ln w="9525">
            <a:solidFill>
              <a:schemeClr val="tx1"/>
            </a:solidFill>
            <a:round/>
            <a:headEnd/>
            <a:tailEnd/>
          </a:ln>
          <a:effectLst/>
        </p:spPr>
        <p:txBody>
          <a:bodyPr/>
          <a:lstStyle/>
          <a:p>
            <a:endParaRPr lang="en-US"/>
          </a:p>
        </p:txBody>
      </p:sp>
      <p:sp>
        <p:nvSpPr>
          <p:cNvPr id="28682" name="Line 10"/>
          <p:cNvSpPr>
            <a:spLocks noChangeShapeType="1"/>
          </p:cNvSpPr>
          <p:nvPr/>
        </p:nvSpPr>
        <p:spPr bwMode="auto">
          <a:xfrm>
            <a:off x="5257800" y="4572000"/>
            <a:ext cx="685800" cy="0"/>
          </a:xfrm>
          <a:prstGeom prst="line">
            <a:avLst/>
          </a:prstGeom>
          <a:noFill/>
          <a:ln w="9525">
            <a:solidFill>
              <a:schemeClr val="tx1"/>
            </a:solidFill>
            <a:round/>
            <a:headEnd/>
            <a:tailEnd/>
          </a:ln>
          <a:effectLst/>
        </p:spPr>
        <p:txBody>
          <a:bodyPr/>
          <a:lstStyle/>
          <a:p>
            <a:endParaRPr lang="en-US"/>
          </a:p>
        </p:txBody>
      </p:sp>
      <p:sp>
        <p:nvSpPr>
          <p:cNvPr id="28683" name="Line 11"/>
          <p:cNvSpPr>
            <a:spLocks noChangeShapeType="1"/>
          </p:cNvSpPr>
          <p:nvPr/>
        </p:nvSpPr>
        <p:spPr bwMode="auto">
          <a:xfrm>
            <a:off x="7086600" y="4724400"/>
            <a:ext cx="381000" cy="2133600"/>
          </a:xfrm>
          <a:prstGeom prst="line">
            <a:avLst/>
          </a:prstGeom>
          <a:noFill/>
          <a:ln w="9525">
            <a:solidFill>
              <a:schemeClr val="tx1"/>
            </a:solidFill>
            <a:round/>
            <a:headEnd/>
            <a:tailEnd/>
          </a:ln>
          <a:effectLst/>
        </p:spPr>
        <p:txBody>
          <a:bodyPr/>
          <a:lstStyle/>
          <a:p>
            <a:endParaRPr lang="en-US"/>
          </a:p>
        </p:txBody>
      </p:sp>
      <p:sp>
        <p:nvSpPr>
          <p:cNvPr id="28684" name="Oval 12"/>
          <p:cNvSpPr>
            <a:spLocks noChangeArrowheads="1"/>
          </p:cNvSpPr>
          <p:nvPr/>
        </p:nvSpPr>
        <p:spPr bwMode="auto">
          <a:xfrm>
            <a:off x="6477000" y="3505200"/>
            <a:ext cx="1066800" cy="1219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8685" name="Oval 13"/>
          <p:cNvSpPr>
            <a:spLocks noChangeArrowheads="1"/>
          </p:cNvSpPr>
          <p:nvPr/>
        </p:nvSpPr>
        <p:spPr bwMode="auto">
          <a:xfrm>
            <a:off x="6553200" y="3886200"/>
            <a:ext cx="1524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8686" name="Freeform 14"/>
          <p:cNvSpPr>
            <a:spLocks/>
          </p:cNvSpPr>
          <p:nvPr/>
        </p:nvSpPr>
        <p:spPr bwMode="auto">
          <a:xfrm>
            <a:off x="6624638" y="4419600"/>
            <a:ext cx="157162" cy="115888"/>
          </a:xfrm>
          <a:custGeom>
            <a:avLst/>
            <a:gdLst/>
            <a:ahLst/>
            <a:cxnLst>
              <a:cxn ang="0">
                <a:pos x="0" y="56"/>
              </a:cxn>
              <a:cxn ang="0">
                <a:pos x="147" y="0"/>
              </a:cxn>
            </a:cxnLst>
            <a:rect l="0" t="0" r="r" b="b"/>
            <a:pathLst>
              <a:path w="147" h="56">
                <a:moveTo>
                  <a:pt x="0" y="56"/>
                </a:moveTo>
                <a:cubicBezTo>
                  <a:pt x="55" y="43"/>
                  <a:pt x="105" y="42"/>
                  <a:pt x="147" y="0"/>
                </a:cubicBezTo>
              </a:path>
            </a:pathLst>
          </a:custGeom>
          <a:noFill/>
          <a:ln w="9525">
            <a:solidFill>
              <a:schemeClr val="tx1"/>
            </a:solidFill>
            <a:round/>
            <a:headEnd/>
            <a:tailEnd/>
          </a:ln>
          <a:effectLst/>
        </p:spPr>
        <p:txBody>
          <a:bodyPr/>
          <a:lstStyle/>
          <a:p>
            <a:endParaRPr lang="en-US"/>
          </a:p>
        </p:txBody>
      </p:sp>
      <p:sp>
        <p:nvSpPr>
          <p:cNvPr id="28687" name="Line 15"/>
          <p:cNvSpPr>
            <a:spLocks noChangeShapeType="1"/>
          </p:cNvSpPr>
          <p:nvPr/>
        </p:nvSpPr>
        <p:spPr bwMode="auto">
          <a:xfrm>
            <a:off x="0" y="6324600"/>
            <a:ext cx="6629400" cy="0"/>
          </a:xfrm>
          <a:prstGeom prst="line">
            <a:avLst/>
          </a:prstGeom>
          <a:noFill/>
          <a:ln w="9525">
            <a:solidFill>
              <a:schemeClr val="tx1"/>
            </a:solidFill>
            <a:round/>
            <a:headEnd/>
            <a:tailEnd/>
          </a:ln>
          <a:effectLst/>
        </p:spPr>
        <p:txBody>
          <a:bodyPr/>
          <a:lstStyle/>
          <a:p>
            <a:endParaRPr lang="en-US"/>
          </a:p>
        </p:txBody>
      </p:sp>
      <p:sp>
        <p:nvSpPr>
          <p:cNvPr id="28688" name="Line 16"/>
          <p:cNvSpPr>
            <a:spLocks noChangeShapeType="1"/>
          </p:cNvSpPr>
          <p:nvPr/>
        </p:nvSpPr>
        <p:spPr bwMode="auto">
          <a:xfrm flipV="1">
            <a:off x="6629400" y="5181600"/>
            <a:ext cx="914400" cy="1143000"/>
          </a:xfrm>
          <a:prstGeom prst="line">
            <a:avLst/>
          </a:prstGeom>
          <a:noFill/>
          <a:ln w="9525">
            <a:solidFill>
              <a:schemeClr val="tx1"/>
            </a:solidFill>
            <a:round/>
            <a:headEnd/>
            <a:tailEnd/>
          </a:ln>
          <a:effectLst/>
        </p:spPr>
        <p:txBody>
          <a:bodyPr/>
          <a:lstStyle/>
          <a:p>
            <a:endParaRPr lang="en-US"/>
          </a:p>
        </p:txBody>
      </p:sp>
      <p:sp>
        <p:nvSpPr>
          <p:cNvPr id="28689" name="Line 17"/>
          <p:cNvSpPr>
            <a:spLocks noChangeShapeType="1"/>
          </p:cNvSpPr>
          <p:nvPr/>
        </p:nvSpPr>
        <p:spPr bwMode="auto">
          <a:xfrm flipH="1">
            <a:off x="0" y="5181600"/>
            <a:ext cx="7543800" cy="0"/>
          </a:xfrm>
          <a:prstGeom prst="line">
            <a:avLst/>
          </a:prstGeom>
          <a:noFill/>
          <a:ln w="9525">
            <a:solidFill>
              <a:schemeClr val="tx1"/>
            </a:solidFill>
            <a:round/>
            <a:headEnd/>
            <a:tailEnd/>
          </a:ln>
          <a:effectLst/>
        </p:spPr>
        <p:txBody>
          <a:bodyPr/>
          <a:lstStyle/>
          <a:p>
            <a:endParaRPr lang="en-US"/>
          </a:p>
        </p:txBody>
      </p:sp>
      <p:sp>
        <p:nvSpPr>
          <p:cNvPr id="28690" name="Line 18"/>
          <p:cNvSpPr>
            <a:spLocks noChangeShapeType="1"/>
          </p:cNvSpPr>
          <p:nvPr/>
        </p:nvSpPr>
        <p:spPr bwMode="auto">
          <a:xfrm>
            <a:off x="6553200" y="6324600"/>
            <a:ext cx="0" cy="533400"/>
          </a:xfrm>
          <a:prstGeom prst="line">
            <a:avLst/>
          </a:prstGeom>
          <a:noFill/>
          <a:ln w="9525">
            <a:solidFill>
              <a:schemeClr val="tx1"/>
            </a:solidFill>
            <a:round/>
            <a:headEnd/>
            <a:tailEnd/>
          </a:ln>
          <a:effectLst/>
        </p:spPr>
        <p:txBody>
          <a:bodyPr/>
          <a:lstStyle/>
          <a:p>
            <a:endParaRPr lang="en-US"/>
          </a:p>
        </p:txBody>
      </p:sp>
      <p:sp>
        <p:nvSpPr>
          <p:cNvPr id="28691" name="Line 19"/>
          <p:cNvSpPr>
            <a:spLocks noChangeShapeType="1"/>
          </p:cNvSpPr>
          <p:nvPr/>
        </p:nvSpPr>
        <p:spPr bwMode="auto">
          <a:xfrm>
            <a:off x="7467600" y="5257800"/>
            <a:ext cx="0" cy="1600200"/>
          </a:xfrm>
          <a:prstGeom prst="line">
            <a:avLst/>
          </a:prstGeom>
          <a:noFill/>
          <a:ln w="9525">
            <a:solidFill>
              <a:schemeClr val="tx1"/>
            </a:solidFill>
            <a:round/>
            <a:headEnd/>
            <a:tailEnd/>
          </a:ln>
          <a:effectLst/>
        </p:spPr>
        <p:txBody>
          <a:bodyPr/>
          <a:lstStyle/>
          <a:p>
            <a:endParaRPr lang="en-US"/>
          </a:p>
        </p:txBody>
      </p:sp>
      <p:sp>
        <p:nvSpPr>
          <p:cNvPr id="28692" name="Freeform 20"/>
          <p:cNvSpPr>
            <a:spLocks/>
          </p:cNvSpPr>
          <p:nvPr/>
        </p:nvSpPr>
        <p:spPr bwMode="auto">
          <a:xfrm rot="1748994">
            <a:off x="5105400" y="4343400"/>
            <a:ext cx="76200" cy="827088"/>
          </a:xfrm>
          <a:custGeom>
            <a:avLst/>
            <a:gdLst/>
            <a:ahLst/>
            <a:cxnLst>
              <a:cxn ang="0">
                <a:pos x="79" y="32"/>
              </a:cxn>
              <a:cxn ang="0">
                <a:pos x="0" y="179"/>
              </a:cxn>
              <a:cxn ang="0">
                <a:pos x="23" y="687"/>
              </a:cxn>
              <a:cxn ang="0">
                <a:pos x="147" y="913"/>
              </a:cxn>
              <a:cxn ang="0">
                <a:pos x="158" y="1015"/>
              </a:cxn>
              <a:cxn ang="0">
                <a:pos x="169" y="1049"/>
              </a:cxn>
              <a:cxn ang="0">
                <a:pos x="192" y="1015"/>
              </a:cxn>
              <a:cxn ang="0">
                <a:pos x="271" y="846"/>
              </a:cxn>
              <a:cxn ang="0">
                <a:pos x="260" y="349"/>
              </a:cxn>
              <a:cxn ang="0">
                <a:pos x="158" y="10"/>
              </a:cxn>
              <a:cxn ang="0">
                <a:pos x="79" y="32"/>
              </a:cxn>
            </a:cxnLst>
            <a:rect l="0" t="0" r="r" b="b"/>
            <a:pathLst>
              <a:path w="322" h="1049">
                <a:moveTo>
                  <a:pt x="79" y="32"/>
                </a:moveTo>
                <a:cubicBezTo>
                  <a:pt x="32" y="79"/>
                  <a:pt x="16" y="115"/>
                  <a:pt x="0" y="179"/>
                </a:cubicBezTo>
                <a:cubicBezTo>
                  <a:pt x="10" y="348"/>
                  <a:pt x="8" y="518"/>
                  <a:pt x="23" y="687"/>
                </a:cubicBezTo>
                <a:cubicBezTo>
                  <a:pt x="31" y="772"/>
                  <a:pt x="110" y="840"/>
                  <a:pt x="147" y="913"/>
                </a:cubicBezTo>
                <a:cubicBezTo>
                  <a:pt x="151" y="947"/>
                  <a:pt x="153" y="981"/>
                  <a:pt x="158" y="1015"/>
                </a:cubicBezTo>
                <a:cubicBezTo>
                  <a:pt x="160" y="1027"/>
                  <a:pt x="157" y="1049"/>
                  <a:pt x="169" y="1049"/>
                </a:cubicBezTo>
                <a:cubicBezTo>
                  <a:pt x="183" y="1049"/>
                  <a:pt x="184" y="1026"/>
                  <a:pt x="192" y="1015"/>
                </a:cubicBezTo>
                <a:cubicBezTo>
                  <a:pt x="205" y="938"/>
                  <a:pt x="215" y="900"/>
                  <a:pt x="271" y="846"/>
                </a:cubicBezTo>
                <a:cubicBezTo>
                  <a:pt x="322" y="689"/>
                  <a:pt x="291" y="509"/>
                  <a:pt x="260" y="349"/>
                </a:cubicBezTo>
                <a:cubicBezTo>
                  <a:pt x="255" y="260"/>
                  <a:pt x="285" y="51"/>
                  <a:pt x="158" y="10"/>
                </a:cubicBezTo>
                <a:cubicBezTo>
                  <a:pt x="63" y="22"/>
                  <a:pt x="47" y="0"/>
                  <a:pt x="79" y="32"/>
                </a:cubicBezTo>
                <a:close/>
              </a:path>
            </a:pathLst>
          </a:custGeom>
          <a:solidFill>
            <a:srgbClr val="993300"/>
          </a:solidFill>
          <a:ln w="9525">
            <a:solidFill>
              <a:schemeClr val="tx1"/>
            </a:solidFill>
            <a:round/>
            <a:headEnd/>
            <a:tailEnd/>
          </a:ln>
          <a:effectLst/>
        </p:spPr>
        <p:txBody>
          <a:bodyPr/>
          <a:lstStyle/>
          <a:p>
            <a:endParaRPr lang="en-US"/>
          </a:p>
        </p:txBody>
      </p:sp>
      <p:sp>
        <p:nvSpPr>
          <p:cNvPr id="28693" name="AutoShape 21"/>
          <p:cNvSpPr>
            <a:spLocks noChangeArrowheads="1"/>
          </p:cNvSpPr>
          <p:nvPr/>
        </p:nvSpPr>
        <p:spPr bwMode="auto">
          <a:xfrm>
            <a:off x="1600200" y="4953000"/>
            <a:ext cx="685800" cy="914400"/>
          </a:xfrm>
          <a:prstGeom prst="can">
            <a:avLst>
              <a:gd name="adj" fmla="val 33333"/>
            </a:avLst>
          </a:prstGeom>
          <a:solidFill>
            <a:srgbClr val="FF0000">
              <a:alpha val="89999"/>
            </a:srgbClr>
          </a:solidFill>
          <a:ln w="9525">
            <a:solidFill>
              <a:schemeClr val="tx1"/>
            </a:solidFill>
            <a:round/>
            <a:headEnd/>
            <a:tailEnd/>
          </a:ln>
          <a:effectLst/>
        </p:spPr>
        <p:txBody>
          <a:bodyPr wrap="none" anchor="ctr"/>
          <a:lstStyle/>
          <a:p>
            <a:endParaRPr lang="en-US"/>
          </a:p>
        </p:txBody>
      </p:sp>
      <p:sp>
        <p:nvSpPr>
          <p:cNvPr id="28694" name="AutoShape 22"/>
          <p:cNvSpPr>
            <a:spLocks noChangeArrowheads="1"/>
          </p:cNvSpPr>
          <p:nvPr/>
        </p:nvSpPr>
        <p:spPr bwMode="auto">
          <a:xfrm>
            <a:off x="2438400" y="4724400"/>
            <a:ext cx="685800" cy="914400"/>
          </a:xfrm>
          <a:prstGeom prst="can">
            <a:avLst>
              <a:gd name="adj" fmla="val 33333"/>
            </a:avLst>
          </a:prstGeom>
          <a:solidFill>
            <a:srgbClr val="FFFF00">
              <a:alpha val="89999"/>
            </a:srgbClr>
          </a:solidFill>
          <a:ln w="9525">
            <a:solidFill>
              <a:schemeClr val="tx1"/>
            </a:solidFill>
            <a:round/>
            <a:headEnd/>
            <a:tailEnd/>
          </a:ln>
          <a:effectLst/>
        </p:spPr>
        <p:txBody>
          <a:bodyPr wrap="none" anchor="ctr"/>
          <a:lstStyle/>
          <a:p>
            <a:endParaRPr lang="en-US"/>
          </a:p>
        </p:txBody>
      </p:sp>
      <p:sp>
        <p:nvSpPr>
          <p:cNvPr id="28695" name="AutoShape 23"/>
          <p:cNvSpPr>
            <a:spLocks noChangeArrowheads="1"/>
          </p:cNvSpPr>
          <p:nvPr/>
        </p:nvSpPr>
        <p:spPr bwMode="auto">
          <a:xfrm>
            <a:off x="762000" y="4800600"/>
            <a:ext cx="685800" cy="914400"/>
          </a:xfrm>
          <a:prstGeom prst="can">
            <a:avLst>
              <a:gd name="adj" fmla="val 33333"/>
            </a:avLst>
          </a:prstGeom>
          <a:solidFill>
            <a:srgbClr val="00FF00">
              <a:alpha val="89999"/>
            </a:srgbClr>
          </a:solidFill>
          <a:ln w="9525">
            <a:solidFill>
              <a:schemeClr val="tx1"/>
            </a:solidFill>
            <a:round/>
            <a:headEnd/>
            <a:tailEnd/>
          </a:ln>
          <a:effectLst/>
        </p:spPr>
        <p:txBody>
          <a:bodyPr wrap="none" anchor="ctr"/>
          <a:lstStyle/>
          <a:p>
            <a:endParaRPr lang="en-US"/>
          </a:p>
        </p:txBody>
      </p:sp>
      <p:sp>
        <p:nvSpPr>
          <p:cNvPr id="28696" name="Freeform 24"/>
          <p:cNvSpPr>
            <a:spLocks/>
          </p:cNvSpPr>
          <p:nvPr/>
        </p:nvSpPr>
        <p:spPr bwMode="auto">
          <a:xfrm>
            <a:off x="4876800" y="5159375"/>
            <a:ext cx="74613" cy="250825"/>
          </a:xfrm>
          <a:custGeom>
            <a:avLst/>
            <a:gdLst/>
            <a:ahLst/>
            <a:cxnLst>
              <a:cxn ang="0">
                <a:pos x="429" y="239"/>
              </a:cxn>
              <a:cxn ang="0">
                <a:pos x="384" y="386"/>
              </a:cxn>
              <a:cxn ang="0">
                <a:pos x="327" y="465"/>
              </a:cxn>
              <a:cxn ang="0">
                <a:pos x="225" y="635"/>
              </a:cxn>
              <a:cxn ang="0">
                <a:pos x="0" y="1041"/>
              </a:cxn>
              <a:cxn ang="0">
                <a:pos x="22" y="1256"/>
              </a:cxn>
              <a:cxn ang="0">
                <a:pos x="56" y="1312"/>
              </a:cxn>
              <a:cxn ang="0">
                <a:pos x="101" y="1414"/>
              </a:cxn>
              <a:cxn ang="0">
                <a:pos x="338" y="1595"/>
              </a:cxn>
              <a:cxn ang="0">
                <a:pos x="440" y="1617"/>
              </a:cxn>
              <a:cxn ang="0">
                <a:pos x="689" y="1595"/>
              </a:cxn>
              <a:cxn ang="0">
                <a:pos x="790" y="1549"/>
              </a:cxn>
              <a:cxn ang="0">
                <a:pos x="1005" y="1369"/>
              </a:cxn>
              <a:cxn ang="0">
                <a:pos x="1027" y="1222"/>
              </a:cxn>
              <a:cxn ang="0">
                <a:pos x="937" y="928"/>
              </a:cxn>
              <a:cxn ang="0">
                <a:pos x="858" y="793"/>
              </a:cxn>
              <a:cxn ang="0">
                <a:pos x="768" y="635"/>
              </a:cxn>
              <a:cxn ang="0">
                <a:pos x="734" y="601"/>
              </a:cxn>
              <a:cxn ang="0">
                <a:pos x="666" y="499"/>
              </a:cxn>
              <a:cxn ang="0">
                <a:pos x="643" y="465"/>
              </a:cxn>
              <a:cxn ang="0">
                <a:pos x="587" y="363"/>
              </a:cxn>
              <a:cxn ang="0">
                <a:pos x="519" y="205"/>
              </a:cxn>
              <a:cxn ang="0">
                <a:pos x="508" y="13"/>
              </a:cxn>
              <a:cxn ang="0">
                <a:pos x="485" y="47"/>
              </a:cxn>
              <a:cxn ang="0">
                <a:pos x="463" y="115"/>
              </a:cxn>
              <a:cxn ang="0">
                <a:pos x="429" y="239"/>
              </a:cxn>
            </a:cxnLst>
            <a:rect l="0" t="0" r="r" b="b"/>
            <a:pathLst>
              <a:path w="1028" h="1617">
                <a:moveTo>
                  <a:pt x="429" y="239"/>
                </a:moveTo>
                <a:cubicBezTo>
                  <a:pt x="401" y="294"/>
                  <a:pt x="403" y="328"/>
                  <a:pt x="384" y="386"/>
                </a:cubicBezTo>
                <a:cubicBezTo>
                  <a:pt x="381" y="395"/>
                  <a:pt x="327" y="464"/>
                  <a:pt x="327" y="465"/>
                </a:cubicBezTo>
                <a:cubicBezTo>
                  <a:pt x="290" y="520"/>
                  <a:pt x="261" y="581"/>
                  <a:pt x="225" y="635"/>
                </a:cubicBezTo>
                <a:cubicBezTo>
                  <a:pt x="140" y="763"/>
                  <a:pt x="30" y="887"/>
                  <a:pt x="0" y="1041"/>
                </a:cubicBezTo>
                <a:cubicBezTo>
                  <a:pt x="7" y="1113"/>
                  <a:pt x="7" y="1185"/>
                  <a:pt x="22" y="1256"/>
                </a:cubicBezTo>
                <a:cubicBezTo>
                  <a:pt x="26" y="1277"/>
                  <a:pt x="45" y="1293"/>
                  <a:pt x="56" y="1312"/>
                </a:cubicBezTo>
                <a:cubicBezTo>
                  <a:pt x="74" y="1345"/>
                  <a:pt x="77" y="1386"/>
                  <a:pt x="101" y="1414"/>
                </a:cubicBezTo>
                <a:cubicBezTo>
                  <a:pt x="159" y="1483"/>
                  <a:pt x="250" y="1563"/>
                  <a:pt x="338" y="1595"/>
                </a:cubicBezTo>
                <a:cubicBezTo>
                  <a:pt x="371" y="1607"/>
                  <a:pt x="407" y="1606"/>
                  <a:pt x="440" y="1617"/>
                </a:cubicBezTo>
                <a:cubicBezTo>
                  <a:pt x="523" y="1610"/>
                  <a:pt x="607" y="1607"/>
                  <a:pt x="689" y="1595"/>
                </a:cubicBezTo>
                <a:cubicBezTo>
                  <a:pt x="714" y="1591"/>
                  <a:pt x="766" y="1560"/>
                  <a:pt x="790" y="1549"/>
                </a:cubicBezTo>
                <a:cubicBezTo>
                  <a:pt x="888" y="1506"/>
                  <a:pt x="947" y="1455"/>
                  <a:pt x="1005" y="1369"/>
                </a:cubicBezTo>
                <a:cubicBezTo>
                  <a:pt x="1007" y="1354"/>
                  <a:pt x="1028" y="1232"/>
                  <a:pt x="1027" y="1222"/>
                </a:cubicBezTo>
                <a:cubicBezTo>
                  <a:pt x="1023" y="1156"/>
                  <a:pt x="976" y="986"/>
                  <a:pt x="937" y="928"/>
                </a:cubicBezTo>
                <a:cubicBezTo>
                  <a:pt x="914" y="855"/>
                  <a:pt x="933" y="904"/>
                  <a:pt x="858" y="793"/>
                </a:cubicBezTo>
                <a:cubicBezTo>
                  <a:pt x="824" y="743"/>
                  <a:pt x="804" y="683"/>
                  <a:pt x="768" y="635"/>
                </a:cubicBezTo>
                <a:cubicBezTo>
                  <a:pt x="758" y="622"/>
                  <a:pt x="744" y="614"/>
                  <a:pt x="734" y="601"/>
                </a:cubicBezTo>
                <a:cubicBezTo>
                  <a:pt x="709" y="569"/>
                  <a:pt x="689" y="533"/>
                  <a:pt x="666" y="499"/>
                </a:cubicBezTo>
                <a:cubicBezTo>
                  <a:pt x="658" y="488"/>
                  <a:pt x="643" y="465"/>
                  <a:pt x="643" y="465"/>
                </a:cubicBezTo>
                <a:cubicBezTo>
                  <a:pt x="624" y="405"/>
                  <a:pt x="639" y="441"/>
                  <a:pt x="587" y="363"/>
                </a:cubicBezTo>
                <a:cubicBezTo>
                  <a:pt x="558" y="318"/>
                  <a:pt x="535" y="255"/>
                  <a:pt x="519" y="205"/>
                </a:cubicBezTo>
                <a:cubicBezTo>
                  <a:pt x="515" y="141"/>
                  <a:pt x="521" y="76"/>
                  <a:pt x="508" y="13"/>
                </a:cubicBezTo>
                <a:cubicBezTo>
                  <a:pt x="505" y="0"/>
                  <a:pt x="491" y="34"/>
                  <a:pt x="485" y="47"/>
                </a:cubicBezTo>
                <a:cubicBezTo>
                  <a:pt x="475" y="69"/>
                  <a:pt x="471" y="92"/>
                  <a:pt x="463" y="115"/>
                </a:cubicBezTo>
                <a:cubicBezTo>
                  <a:pt x="450" y="153"/>
                  <a:pt x="429" y="199"/>
                  <a:pt x="429" y="239"/>
                </a:cubicBezTo>
                <a:close/>
              </a:path>
            </a:pathLst>
          </a:custGeom>
          <a:gradFill rotWithShape="1">
            <a:gsLst>
              <a:gs pos="0">
                <a:srgbClr val="FFF200"/>
              </a:gs>
              <a:gs pos="45000">
                <a:srgbClr val="FF7A00"/>
              </a:gs>
              <a:gs pos="70000">
                <a:srgbClr val="FF0300"/>
              </a:gs>
              <a:gs pos="100000">
                <a:srgbClr val="4D0808"/>
              </a:gs>
            </a:gsLst>
            <a:path path="rect">
              <a:fillToRect l="50000" t="50000" r="50000" b="50000"/>
            </a:path>
          </a:gradFill>
          <a:ln w="9525">
            <a:solidFill>
              <a:schemeClr val="tx1"/>
            </a:solidFill>
            <a:round/>
            <a:headEnd/>
            <a:tailEnd/>
          </a:ln>
          <a:effectLst/>
        </p:spPr>
        <p:txBody>
          <a:bodyPr/>
          <a:lstStyle/>
          <a:p>
            <a:endParaRPr lang="en-US"/>
          </a:p>
        </p:txBody>
      </p:sp>
      <p:sp>
        <p:nvSpPr>
          <p:cNvPr id="28697" name="Freeform 25"/>
          <p:cNvSpPr>
            <a:spLocks/>
          </p:cNvSpPr>
          <p:nvPr/>
        </p:nvSpPr>
        <p:spPr bwMode="auto">
          <a:xfrm>
            <a:off x="4954588" y="5486400"/>
            <a:ext cx="150812" cy="250825"/>
          </a:xfrm>
          <a:custGeom>
            <a:avLst/>
            <a:gdLst/>
            <a:ahLst/>
            <a:cxnLst>
              <a:cxn ang="0">
                <a:pos x="429" y="239"/>
              </a:cxn>
              <a:cxn ang="0">
                <a:pos x="384" y="386"/>
              </a:cxn>
              <a:cxn ang="0">
                <a:pos x="327" y="465"/>
              </a:cxn>
              <a:cxn ang="0">
                <a:pos x="225" y="635"/>
              </a:cxn>
              <a:cxn ang="0">
                <a:pos x="0" y="1041"/>
              </a:cxn>
              <a:cxn ang="0">
                <a:pos x="22" y="1256"/>
              </a:cxn>
              <a:cxn ang="0">
                <a:pos x="56" y="1312"/>
              </a:cxn>
              <a:cxn ang="0">
                <a:pos x="101" y="1414"/>
              </a:cxn>
              <a:cxn ang="0">
                <a:pos x="338" y="1595"/>
              </a:cxn>
              <a:cxn ang="0">
                <a:pos x="440" y="1617"/>
              </a:cxn>
              <a:cxn ang="0">
                <a:pos x="689" y="1595"/>
              </a:cxn>
              <a:cxn ang="0">
                <a:pos x="790" y="1549"/>
              </a:cxn>
              <a:cxn ang="0">
                <a:pos x="1005" y="1369"/>
              </a:cxn>
              <a:cxn ang="0">
                <a:pos x="1027" y="1222"/>
              </a:cxn>
              <a:cxn ang="0">
                <a:pos x="937" y="928"/>
              </a:cxn>
              <a:cxn ang="0">
                <a:pos x="858" y="793"/>
              </a:cxn>
              <a:cxn ang="0">
                <a:pos x="768" y="635"/>
              </a:cxn>
              <a:cxn ang="0">
                <a:pos x="734" y="601"/>
              </a:cxn>
              <a:cxn ang="0">
                <a:pos x="666" y="499"/>
              </a:cxn>
              <a:cxn ang="0">
                <a:pos x="643" y="465"/>
              </a:cxn>
              <a:cxn ang="0">
                <a:pos x="587" y="363"/>
              </a:cxn>
              <a:cxn ang="0">
                <a:pos x="519" y="205"/>
              </a:cxn>
              <a:cxn ang="0">
                <a:pos x="508" y="13"/>
              </a:cxn>
              <a:cxn ang="0">
                <a:pos x="485" y="47"/>
              </a:cxn>
              <a:cxn ang="0">
                <a:pos x="463" y="115"/>
              </a:cxn>
              <a:cxn ang="0">
                <a:pos x="429" y="239"/>
              </a:cxn>
            </a:cxnLst>
            <a:rect l="0" t="0" r="r" b="b"/>
            <a:pathLst>
              <a:path w="1028" h="1617">
                <a:moveTo>
                  <a:pt x="429" y="239"/>
                </a:moveTo>
                <a:cubicBezTo>
                  <a:pt x="401" y="294"/>
                  <a:pt x="403" y="328"/>
                  <a:pt x="384" y="386"/>
                </a:cubicBezTo>
                <a:cubicBezTo>
                  <a:pt x="381" y="395"/>
                  <a:pt x="327" y="464"/>
                  <a:pt x="327" y="465"/>
                </a:cubicBezTo>
                <a:cubicBezTo>
                  <a:pt x="290" y="520"/>
                  <a:pt x="261" y="581"/>
                  <a:pt x="225" y="635"/>
                </a:cubicBezTo>
                <a:cubicBezTo>
                  <a:pt x="140" y="763"/>
                  <a:pt x="30" y="887"/>
                  <a:pt x="0" y="1041"/>
                </a:cubicBezTo>
                <a:cubicBezTo>
                  <a:pt x="7" y="1113"/>
                  <a:pt x="7" y="1185"/>
                  <a:pt x="22" y="1256"/>
                </a:cubicBezTo>
                <a:cubicBezTo>
                  <a:pt x="26" y="1277"/>
                  <a:pt x="45" y="1293"/>
                  <a:pt x="56" y="1312"/>
                </a:cubicBezTo>
                <a:cubicBezTo>
                  <a:pt x="74" y="1345"/>
                  <a:pt x="77" y="1386"/>
                  <a:pt x="101" y="1414"/>
                </a:cubicBezTo>
                <a:cubicBezTo>
                  <a:pt x="159" y="1483"/>
                  <a:pt x="250" y="1563"/>
                  <a:pt x="338" y="1595"/>
                </a:cubicBezTo>
                <a:cubicBezTo>
                  <a:pt x="371" y="1607"/>
                  <a:pt x="407" y="1606"/>
                  <a:pt x="440" y="1617"/>
                </a:cubicBezTo>
                <a:cubicBezTo>
                  <a:pt x="523" y="1610"/>
                  <a:pt x="607" y="1607"/>
                  <a:pt x="689" y="1595"/>
                </a:cubicBezTo>
                <a:cubicBezTo>
                  <a:pt x="714" y="1591"/>
                  <a:pt x="766" y="1560"/>
                  <a:pt x="790" y="1549"/>
                </a:cubicBezTo>
                <a:cubicBezTo>
                  <a:pt x="888" y="1506"/>
                  <a:pt x="947" y="1455"/>
                  <a:pt x="1005" y="1369"/>
                </a:cubicBezTo>
                <a:cubicBezTo>
                  <a:pt x="1007" y="1354"/>
                  <a:pt x="1028" y="1232"/>
                  <a:pt x="1027" y="1222"/>
                </a:cubicBezTo>
                <a:cubicBezTo>
                  <a:pt x="1023" y="1156"/>
                  <a:pt x="976" y="986"/>
                  <a:pt x="937" y="928"/>
                </a:cubicBezTo>
                <a:cubicBezTo>
                  <a:pt x="914" y="855"/>
                  <a:pt x="933" y="904"/>
                  <a:pt x="858" y="793"/>
                </a:cubicBezTo>
                <a:cubicBezTo>
                  <a:pt x="824" y="743"/>
                  <a:pt x="804" y="683"/>
                  <a:pt x="768" y="635"/>
                </a:cubicBezTo>
                <a:cubicBezTo>
                  <a:pt x="758" y="622"/>
                  <a:pt x="744" y="614"/>
                  <a:pt x="734" y="601"/>
                </a:cubicBezTo>
                <a:cubicBezTo>
                  <a:pt x="709" y="569"/>
                  <a:pt x="689" y="533"/>
                  <a:pt x="666" y="499"/>
                </a:cubicBezTo>
                <a:cubicBezTo>
                  <a:pt x="658" y="488"/>
                  <a:pt x="643" y="465"/>
                  <a:pt x="643" y="465"/>
                </a:cubicBezTo>
                <a:cubicBezTo>
                  <a:pt x="624" y="405"/>
                  <a:pt x="639" y="441"/>
                  <a:pt x="587" y="363"/>
                </a:cubicBezTo>
                <a:cubicBezTo>
                  <a:pt x="558" y="318"/>
                  <a:pt x="535" y="255"/>
                  <a:pt x="519" y="205"/>
                </a:cubicBezTo>
                <a:cubicBezTo>
                  <a:pt x="515" y="141"/>
                  <a:pt x="521" y="76"/>
                  <a:pt x="508" y="13"/>
                </a:cubicBezTo>
                <a:cubicBezTo>
                  <a:pt x="505" y="0"/>
                  <a:pt x="491" y="34"/>
                  <a:pt x="485" y="47"/>
                </a:cubicBezTo>
                <a:cubicBezTo>
                  <a:pt x="475" y="69"/>
                  <a:pt x="471" y="92"/>
                  <a:pt x="463" y="115"/>
                </a:cubicBezTo>
                <a:cubicBezTo>
                  <a:pt x="450" y="153"/>
                  <a:pt x="429" y="199"/>
                  <a:pt x="429" y="239"/>
                </a:cubicBezTo>
                <a:close/>
              </a:path>
            </a:pathLst>
          </a:custGeom>
          <a:gradFill rotWithShape="1">
            <a:gsLst>
              <a:gs pos="0">
                <a:srgbClr val="FFF200"/>
              </a:gs>
              <a:gs pos="45000">
                <a:srgbClr val="FF7A00"/>
              </a:gs>
              <a:gs pos="70000">
                <a:srgbClr val="FF0300"/>
              </a:gs>
              <a:gs pos="100000">
                <a:srgbClr val="4D0808"/>
              </a:gs>
            </a:gsLst>
            <a:path path="rect">
              <a:fillToRect l="50000" t="50000" r="50000" b="50000"/>
            </a:path>
          </a:gradFill>
          <a:ln w="9525">
            <a:solidFill>
              <a:schemeClr val="tx1"/>
            </a:solidFill>
            <a:round/>
            <a:headEnd/>
            <a:tailEnd/>
          </a:ln>
          <a:effectLst/>
        </p:spPr>
        <p:txBody>
          <a:bodyPr/>
          <a:lstStyle/>
          <a:p>
            <a:endParaRPr lang="en-US"/>
          </a:p>
        </p:txBody>
      </p:sp>
      <p:sp>
        <p:nvSpPr>
          <p:cNvPr id="28698" name="AutoShape 26"/>
          <p:cNvSpPr>
            <a:spLocks noChangeArrowheads="1"/>
          </p:cNvSpPr>
          <p:nvPr/>
        </p:nvSpPr>
        <p:spPr bwMode="auto">
          <a:xfrm>
            <a:off x="-152400" y="5105400"/>
            <a:ext cx="685800" cy="914400"/>
          </a:xfrm>
          <a:prstGeom prst="can">
            <a:avLst>
              <a:gd name="adj" fmla="val 33333"/>
            </a:avLst>
          </a:prstGeom>
          <a:solidFill>
            <a:srgbClr val="0000FF">
              <a:alpha val="85001"/>
            </a:srgbClr>
          </a:solidFill>
          <a:ln w="9525">
            <a:solidFill>
              <a:schemeClr val="tx1"/>
            </a:solidFill>
            <a:round/>
            <a:headEnd/>
            <a:tailEnd/>
          </a:ln>
          <a:effectLst/>
        </p:spPr>
        <p:txBody>
          <a:bodyPr wrap="none" anchor="ctr"/>
          <a:lstStyle/>
          <a:p>
            <a:endParaRPr lang="en-US"/>
          </a:p>
        </p:txBody>
      </p:sp>
      <p:sp>
        <p:nvSpPr>
          <p:cNvPr id="28699" name="Oval 27"/>
          <p:cNvSpPr>
            <a:spLocks noChangeArrowheads="1"/>
          </p:cNvSpPr>
          <p:nvPr/>
        </p:nvSpPr>
        <p:spPr bwMode="auto">
          <a:xfrm>
            <a:off x="-152400" y="5791200"/>
            <a:ext cx="685800" cy="228600"/>
          </a:xfrm>
          <a:prstGeom prst="ellipse">
            <a:avLst/>
          </a:prstGeom>
          <a:solidFill>
            <a:srgbClr val="0000FF">
              <a:alpha val="89999"/>
            </a:srgbClr>
          </a:solidFill>
          <a:ln w="6350">
            <a:solidFill>
              <a:schemeClr val="tx1"/>
            </a:solidFill>
            <a:round/>
            <a:headEnd/>
            <a:tailEnd/>
          </a:ln>
          <a:effectLst/>
        </p:spPr>
        <p:txBody>
          <a:bodyPr wrap="none" anchor="ctr"/>
          <a:lstStyle/>
          <a:p>
            <a:endParaRPr lang="en-US"/>
          </a:p>
        </p:txBody>
      </p:sp>
      <p:sp>
        <p:nvSpPr>
          <p:cNvPr id="28700" name="Freeform 28"/>
          <p:cNvSpPr>
            <a:spLocks/>
          </p:cNvSpPr>
          <p:nvPr/>
        </p:nvSpPr>
        <p:spPr bwMode="auto">
          <a:xfrm rot="1285526">
            <a:off x="304800" y="5105400"/>
            <a:ext cx="76200" cy="827088"/>
          </a:xfrm>
          <a:custGeom>
            <a:avLst/>
            <a:gdLst/>
            <a:ahLst/>
            <a:cxnLst>
              <a:cxn ang="0">
                <a:pos x="79" y="32"/>
              </a:cxn>
              <a:cxn ang="0">
                <a:pos x="0" y="179"/>
              </a:cxn>
              <a:cxn ang="0">
                <a:pos x="23" y="687"/>
              </a:cxn>
              <a:cxn ang="0">
                <a:pos x="147" y="913"/>
              </a:cxn>
              <a:cxn ang="0">
                <a:pos x="158" y="1015"/>
              </a:cxn>
              <a:cxn ang="0">
                <a:pos x="169" y="1049"/>
              </a:cxn>
              <a:cxn ang="0">
                <a:pos x="192" y="1015"/>
              </a:cxn>
              <a:cxn ang="0">
                <a:pos x="271" y="846"/>
              </a:cxn>
              <a:cxn ang="0">
                <a:pos x="260" y="349"/>
              </a:cxn>
              <a:cxn ang="0">
                <a:pos x="158" y="10"/>
              </a:cxn>
              <a:cxn ang="0">
                <a:pos x="79" y="32"/>
              </a:cxn>
            </a:cxnLst>
            <a:rect l="0" t="0" r="r" b="b"/>
            <a:pathLst>
              <a:path w="322" h="1049">
                <a:moveTo>
                  <a:pt x="79" y="32"/>
                </a:moveTo>
                <a:cubicBezTo>
                  <a:pt x="32" y="79"/>
                  <a:pt x="16" y="115"/>
                  <a:pt x="0" y="179"/>
                </a:cubicBezTo>
                <a:cubicBezTo>
                  <a:pt x="10" y="348"/>
                  <a:pt x="8" y="518"/>
                  <a:pt x="23" y="687"/>
                </a:cubicBezTo>
                <a:cubicBezTo>
                  <a:pt x="31" y="772"/>
                  <a:pt x="110" y="840"/>
                  <a:pt x="147" y="913"/>
                </a:cubicBezTo>
                <a:cubicBezTo>
                  <a:pt x="151" y="947"/>
                  <a:pt x="153" y="981"/>
                  <a:pt x="158" y="1015"/>
                </a:cubicBezTo>
                <a:cubicBezTo>
                  <a:pt x="160" y="1027"/>
                  <a:pt x="157" y="1049"/>
                  <a:pt x="169" y="1049"/>
                </a:cubicBezTo>
                <a:cubicBezTo>
                  <a:pt x="183" y="1049"/>
                  <a:pt x="184" y="1026"/>
                  <a:pt x="192" y="1015"/>
                </a:cubicBezTo>
                <a:cubicBezTo>
                  <a:pt x="205" y="938"/>
                  <a:pt x="215" y="900"/>
                  <a:pt x="271" y="846"/>
                </a:cubicBezTo>
                <a:cubicBezTo>
                  <a:pt x="322" y="689"/>
                  <a:pt x="291" y="509"/>
                  <a:pt x="260" y="349"/>
                </a:cubicBezTo>
                <a:cubicBezTo>
                  <a:pt x="255" y="260"/>
                  <a:pt x="285" y="51"/>
                  <a:pt x="158" y="10"/>
                </a:cubicBezTo>
                <a:cubicBezTo>
                  <a:pt x="63" y="22"/>
                  <a:pt x="47" y="0"/>
                  <a:pt x="79" y="32"/>
                </a:cubicBezTo>
                <a:close/>
              </a:path>
            </a:pathLst>
          </a:custGeom>
          <a:solidFill>
            <a:srgbClr val="0000FF"/>
          </a:solidFill>
          <a:ln w="9525">
            <a:solidFill>
              <a:schemeClr val="tx1"/>
            </a:solidFill>
            <a:round/>
            <a:headEnd/>
            <a:tailEnd/>
          </a:ln>
          <a:effectLst/>
        </p:spPr>
        <p:txBody>
          <a:bodyPr/>
          <a:lstStyle/>
          <a:p>
            <a:endParaRPr lang="en-US"/>
          </a:p>
        </p:txBody>
      </p:sp>
      <p:sp>
        <p:nvSpPr>
          <p:cNvPr id="28701" name="Oval 29"/>
          <p:cNvSpPr>
            <a:spLocks noChangeArrowheads="1"/>
          </p:cNvSpPr>
          <p:nvPr/>
        </p:nvSpPr>
        <p:spPr bwMode="auto">
          <a:xfrm>
            <a:off x="762000" y="5486400"/>
            <a:ext cx="685800" cy="228600"/>
          </a:xfrm>
          <a:prstGeom prst="ellipse">
            <a:avLst/>
          </a:prstGeom>
          <a:solidFill>
            <a:srgbClr val="00FF00">
              <a:alpha val="89999"/>
            </a:srgbClr>
          </a:solidFill>
          <a:ln w="6350">
            <a:solidFill>
              <a:schemeClr val="tx1"/>
            </a:solidFill>
            <a:round/>
            <a:headEnd/>
            <a:tailEnd/>
          </a:ln>
          <a:effectLst/>
        </p:spPr>
        <p:txBody>
          <a:bodyPr wrap="none" anchor="ctr"/>
          <a:lstStyle/>
          <a:p>
            <a:endParaRPr lang="en-US"/>
          </a:p>
        </p:txBody>
      </p:sp>
      <p:sp>
        <p:nvSpPr>
          <p:cNvPr id="28702" name="Oval 30"/>
          <p:cNvSpPr>
            <a:spLocks noChangeArrowheads="1"/>
          </p:cNvSpPr>
          <p:nvPr/>
        </p:nvSpPr>
        <p:spPr bwMode="auto">
          <a:xfrm>
            <a:off x="1600200" y="5638800"/>
            <a:ext cx="685800" cy="228600"/>
          </a:xfrm>
          <a:prstGeom prst="ellipse">
            <a:avLst/>
          </a:prstGeom>
          <a:solidFill>
            <a:srgbClr val="FF0000">
              <a:alpha val="89999"/>
            </a:srgbClr>
          </a:solidFill>
          <a:ln w="6350">
            <a:solidFill>
              <a:schemeClr val="tx1"/>
            </a:solidFill>
            <a:round/>
            <a:headEnd/>
            <a:tailEnd/>
          </a:ln>
          <a:effectLst/>
        </p:spPr>
        <p:txBody>
          <a:bodyPr wrap="none" anchor="ctr"/>
          <a:lstStyle/>
          <a:p>
            <a:endParaRPr lang="en-US"/>
          </a:p>
        </p:txBody>
      </p:sp>
      <p:sp>
        <p:nvSpPr>
          <p:cNvPr id="28703" name="Oval 31"/>
          <p:cNvSpPr>
            <a:spLocks noChangeArrowheads="1"/>
          </p:cNvSpPr>
          <p:nvPr/>
        </p:nvSpPr>
        <p:spPr bwMode="auto">
          <a:xfrm>
            <a:off x="2438400" y="5410200"/>
            <a:ext cx="685800" cy="228600"/>
          </a:xfrm>
          <a:prstGeom prst="ellipse">
            <a:avLst/>
          </a:prstGeom>
          <a:solidFill>
            <a:srgbClr val="FFFF00">
              <a:alpha val="89999"/>
            </a:srgbClr>
          </a:solidFill>
          <a:ln w="6350">
            <a:solidFill>
              <a:schemeClr val="tx1"/>
            </a:solidFill>
            <a:round/>
            <a:headEnd/>
            <a:tailEnd/>
          </a:ln>
          <a:effectLst/>
        </p:spPr>
        <p:txBody>
          <a:bodyPr wrap="none" anchor="ctr"/>
          <a:lstStyle/>
          <a:p>
            <a:endParaRPr lang="en-US"/>
          </a:p>
        </p:txBody>
      </p:sp>
      <p:sp>
        <p:nvSpPr>
          <p:cNvPr id="28704" name="Freeform 32"/>
          <p:cNvSpPr>
            <a:spLocks/>
          </p:cNvSpPr>
          <p:nvPr/>
        </p:nvSpPr>
        <p:spPr bwMode="auto">
          <a:xfrm rot="1155359">
            <a:off x="2951163" y="4724400"/>
            <a:ext cx="76200" cy="827088"/>
          </a:xfrm>
          <a:custGeom>
            <a:avLst/>
            <a:gdLst/>
            <a:ahLst/>
            <a:cxnLst>
              <a:cxn ang="0">
                <a:pos x="79" y="32"/>
              </a:cxn>
              <a:cxn ang="0">
                <a:pos x="0" y="179"/>
              </a:cxn>
              <a:cxn ang="0">
                <a:pos x="23" y="687"/>
              </a:cxn>
              <a:cxn ang="0">
                <a:pos x="147" y="913"/>
              </a:cxn>
              <a:cxn ang="0">
                <a:pos x="158" y="1015"/>
              </a:cxn>
              <a:cxn ang="0">
                <a:pos x="169" y="1049"/>
              </a:cxn>
              <a:cxn ang="0">
                <a:pos x="192" y="1015"/>
              </a:cxn>
              <a:cxn ang="0">
                <a:pos x="271" y="846"/>
              </a:cxn>
              <a:cxn ang="0">
                <a:pos x="260" y="349"/>
              </a:cxn>
              <a:cxn ang="0">
                <a:pos x="158" y="10"/>
              </a:cxn>
              <a:cxn ang="0">
                <a:pos x="79" y="32"/>
              </a:cxn>
            </a:cxnLst>
            <a:rect l="0" t="0" r="r" b="b"/>
            <a:pathLst>
              <a:path w="322" h="1049">
                <a:moveTo>
                  <a:pt x="79" y="32"/>
                </a:moveTo>
                <a:cubicBezTo>
                  <a:pt x="32" y="79"/>
                  <a:pt x="16" y="115"/>
                  <a:pt x="0" y="179"/>
                </a:cubicBezTo>
                <a:cubicBezTo>
                  <a:pt x="10" y="348"/>
                  <a:pt x="8" y="518"/>
                  <a:pt x="23" y="687"/>
                </a:cubicBezTo>
                <a:cubicBezTo>
                  <a:pt x="31" y="772"/>
                  <a:pt x="110" y="840"/>
                  <a:pt x="147" y="913"/>
                </a:cubicBezTo>
                <a:cubicBezTo>
                  <a:pt x="151" y="947"/>
                  <a:pt x="153" y="981"/>
                  <a:pt x="158" y="1015"/>
                </a:cubicBezTo>
                <a:cubicBezTo>
                  <a:pt x="160" y="1027"/>
                  <a:pt x="157" y="1049"/>
                  <a:pt x="169" y="1049"/>
                </a:cubicBezTo>
                <a:cubicBezTo>
                  <a:pt x="183" y="1049"/>
                  <a:pt x="184" y="1026"/>
                  <a:pt x="192" y="1015"/>
                </a:cubicBezTo>
                <a:cubicBezTo>
                  <a:pt x="205" y="938"/>
                  <a:pt x="215" y="900"/>
                  <a:pt x="271" y="846"/>
                </a:cubicBezTo>
                <a:cubicBezTo>
                  <a:pt x="322" y="689"/>
                  <a:pt x="291" y="509"/>
                  <a:pt x="260" y="349"/>
                </a:cubicBezTo>
                <a:cubicBezTo>
                  <a:pt x="255" y="260"/>
                  <a:pt x="285" y="51"/>
                  <a:pt x="158" y="10"/>
                </a:cubicBezTo>
                <a:cubicBezTo>
                  <a:pt x="63" y="22"/>
                  <a:pt x="47" y="0"/>
                  <a:pt x="79" y="32"/>
                </a:cubicBezTo>
                <a:close/>
              </a:path>
            </a:pathLst>
          </a:custGeom>
          <a:solidFill>
            <a:srgbClr val="FFFF00"/>
          </a:solidFill>
          <a:ln w="9525">
            <a:solidFill>
              <a:schemeClr val="tx1"/>
            </a:solidFill>
            <a:round/>
            <a:headEnd/>
            <a:tailEnd/>
          </a:ln>
          <a:effectLst/>
        </p:spPr>
        <p:txBody>
          <a:bodyPr/>
          <a:lstStyle/>
          <a:p>
            <a:endParaRPr lang="en-US"/>
          </a:p>
        </p:txBody>
      </p:sp>
      <p:sp>
        <p:nvSpPr>
          <p:cNvPr id="28705" name="Freeform 33"/>
          <p:cNvSpPr>
            <a:spLocks/>
          </p:cNvSpPr>
          <p:nvPr/>
        </p:nvSpPr>
        <p:spPr bwMode="auto">
          <a:xfrm>
            <a:off x="3028950" y="4879975"/>
            <a:ext cx="69850" cy="38100"/>
          </a:xfrm>
          <a:custGeom>
            <a:avLst/>
            <a:gdLst/>
            <a:ahLst/>
            <a:cxnLst>
              <a:cxn ang="0">
                <a:pos x="0" y="24"/>
              </a:cxn>
              <a:cxn ang="0">
                <a:pos x="44" y="0"/>
              </a:cxn>
            </a:cxnLst>
            <a:rect l="0" t="0" r="r" b="b"/>
            <a:pathLst>
              <a:path w="44" h="24">
                <a:moveTo>
                  <a:pt x="0" y="24"/>
                </a:moveTo>
                <a:cubicBezTo>
                  <a:pt x="14" y="15"/>
                  <a:pt x="31" y="13"/>
                  <a:pt x="44" y="0"/>
                </a:cubicBezTo>
              </a:path>
            </a:pathLst>
          </a:custGeom>
          <a:noFill/>
          <a:ln w="9525">
            <a:solidFill>
              <a:schemeClr val="tx1"/>
            </a:solidFill>
            <a:round/>
            <a:headEnd/>
            <a:tailEnd/>
          </a:ln>
          <a:effectLst/>
        </p:spPr>
        <p:txBody>
          <a:bodyPr/>
          <a:lstStyle/>
          <a:p>
            <a:endParaRPr lang="en-US"/>
          </a:p>
        </p:txBody>
      </p:sp>
      <p:sp>
        <p:nvSpPr>
          <p:cNvPr id="28706" name="Freeform 34"/>
          <p:cNvSpPr>
            <a:spLocks/>
          </p:cNvSpPr>
          <p:nvPr/>
        </p:nvSpPr>
        <p:spPr bwMode="auto">
          <a:xfrm rot="1748994">
            <a:off x="2057400" y="4953000"/>
            <a:ext cx="76200" cy="827088"/>
          </a:xfrm>
          <a:custGeom>
            <a:avLst/>
            <a:gdLst/>
            <a:ahLst/>
            <a:cxnLst>
              <a:cxn ang="0">
                <a:pos x="79" y="32"/>
              </a:cxn>
              <a:cxn ang="0">
                <a:pos x="0" y="179"/>
              </a:cxn>
              <a:cxn ang="0">
                <a:pos x="23" y="687"/>
              </a:cxn>
              <a:cxn ang="0">
                <a:pos x="147" y="913"/>
              </a:cxn>
              <a:cxn ang="0">
                <a:pos x="158" y="1015"/>
              </a:cxn>
              <a:cxn ang="0">
                <a:pos x="169" y="1049"/>
              </a:cxn>
              <a:cxn ang="0">
                <a:pos x="192" y="1015"/>
              </a:cxn>
              <a:cxn ang="0">
                <a:pos x="271" y="846"/>
              </a:cxn>
              <a:cxn ang="0">
                <a:pos x="260" y="349"/>
              </a:cxn>
              <a:cxn ang="0">
                <a:pos x="158" y="10"/>
              </a:cxn>
              <a:cxn ang="0">
                <a:pos x="79" y="32"/>
              </a:cxn>
            </a:cxnLst>
            <a:rect l="0" t="0" r="r" b="b"/>
            <a:pathLst>
              <a:path w="322" h="1049">
                <a:moveTo>
                  <a:pt x="79" y="32"/>
                </a:moveTo>
                <a:cubicBezTo>
                  <a:pt x="32" y="79"/>
                  <a:pt x="16" y="115"/>
                  <a:pt x="0" y="179"/>
                </a:cubicBezTo>
                <a:cubicBezTo>
                  <a:pt x="10" y="348"/>
                  <a:pt x="8" y="518"/>
                  <a:pt x="23" y="687"/>
                </a:cubicBezTo>
                <a:cubicBezTo>
                  <a:pt x="31" y="772"/>
                  <a:pt x="110" y="840"/>
                  <a:pt x="147" y="913"/>
                </a:cubicBezTo>
                <a:cubicBezTo>
                  <a:pt x="151" y="947"/>
                  <a:pt x="153" y="981"/>
                  <a:pt x="158" y="1015"/>
                </a:cubicBezTo>
                <a:cubicBezTo>
                  <a:pt x="160" y="1027"/>
                  <a:pt x="157" y="1049"/>
                  <a:pt x="169" y="1049"/>
                </a:cubicBezTo>
                <a:cubicBezTo>
                  <a:pt x="183" y="1049"/>
                  <a:pt x="184" y="1026"/>
                  <a:pt x="192" y="1015"/>
                </a:cubicBezTo>
                <a:cubicBezTo>
                  <a:pt x="205" y="938"/>
                  <a:pt x="215" y="900"/>
                  <a:pt x="271" y="846"/>
                </a:cubicBezTo>
                <a:cubicBezTo>
                  <a:pt x="322" y="689"/>
                  <a:pt x="291" y="509"/>
                  <a:pt x="260" y="349"/>
                </a:cubicBezTo>
                <a:cubicBezTo>
                  <a:pt x="255" y="260"/>
                  <a:pt x="285" y="51"/>
                  <a:pt x="158" y="10"/>
                </a:cubicBezTo>
                <a:cubicBezTo>
                  <a:pt x="63" y="22"/>
                  <a:pt x="47" y="0"/>
                  <a:pt x="79" y="32"/>
                </a:cubicBezTo>
                <a:close/>
              </a:path>
            </a:pathLst>
          </a:custGeom>
          <a:solidFill>
            <a:srgbClr val="FF0000"/>
          </a:solidFill>
          <a:ln w="9525">
            <a:solidFill>
              <a:schemeClr val="tx1"/>
            </a:solidFill>
            <a:round/>
            <a:headEnd/>
            <a:tailEnd/>
          </a:ln>
          <a:effectLst/>
        </p:spPr>
        <p:txBody>
          <a:bodyPr/>
          <a:lstStyle/>
          <a:p>
            <a:endParaRPr lang="en-US"/>
          </a:p>
        </p:txBody>
      </p:sp>
      <p:sp>
        <p:nvSpPr>
          <p:cNvPr id="28707" name="Freeform 35"/>
          <p:cNvSpPr>
            <a:spLocks/>
          </p:cNvSpPr>
          <p:nvPr/>
        </p:nvSpPr>
        <p:spPr bwMode="auto">
          <a:xfrm>
            <a:off x="2174875" y="5114925"/>
            <a:ext cx="82550" cy="31750"/>
          </a:xfrm>
          <a:custGeom>
            <a:avLst/>
            <a:gdLst/>
            <a:ahLst/>
            <a:cxnLst>
              <a:cxn ang="0">
                <a:pos x="0" y="20"/>
              </a:cxn>
              <a:cxn ang="0">
                <a:pos x="30" y="8"/>
              </a:cxn>
              <a:cxn ang="0">
                <a:pos x="46" y="4"/>
              </a:cxn>
              <a:cxn ang="0">
                <a:pos x="52" y="0"/>
              </a:cxn>
            </a:cxnLst>
            <a:rect l="0" t="0" r="r" b="b"/>
            <a:pathLst>
              <a:path w="52" h="20">
                <a:moveTo>
                  <a:pt x="0" y="20"/>
                </a:moveTo>
                <a:cubicBezTo>
                  <a:pt x="9" y="14"/>
                  <a:pt x="20" y="11"/>
                  <a:pt x="30" y="8"/>
                </a:cubicBezTo>
                <a:cubicBezTo>
                  <a:pt x="35" y="6"/>
                  <a:pt x="46" y="4"/>
                  <a:pt x="46" y="4"/>
                </a:cubicBezTo>
                <a:cubicBezTo>
                  <a:pt x="48" y="3"/>
                  <a:pt x="52" y="0"/>
                  <a:pt x="52" y="0"/>
                </a:cubicBezTo>
              </a:path>
            </a:pathLst>
          </a:custGeom>
          <a:noFill/>
          <a:ln w="9525">
            <a:solidFill>
              <a:schemeClr val="tx1"/>
            </a:solidFill>
            <a:round/>
            <a:headEnd/>
            <a:tailEnd/>
          </a:ln>
          <a:effectLst/>
        </p:spPr>
        <p:txBody>
          <a:bodyPr/>
          <a:lstStyle/>
          <a:p>
            <a:endParaRPr lang="en-US"/>
          </a:p>
        </p:txBody>
      </p:sp>
      <p:sp>
        <p:nvSpPr>
          <p:cNvPr id="28708" name="Freeform 36"/>
          <p:cNvSpPr>
            <a:spLocks/>
          </p:cNvSpPr>
          <p:nvPr/>
        </p:nvSpPr>
        <p:spPr bwMode="auto">
          <a:xfrm rot="1959668">
            <a:off x="1196975" y="4811713"/>
            <a:ext cx="76200" cy="827087"/>
          </a:xfrm>
          <a:custGeom>
            <a:avLst/>
            <a:gdLst/>
            <a:ahLst/>
            <a:cxnLst>
              <a:cxn ang="0">
                <a:pos x="79" y="32"/>
              </a:cxn>
              <a:cxn ang="0">
                <a:pos x="0" y="179"/>
              </a:cxn>
              <a:cxn ang="0">
                <a:pos x="23" y="687"/>
              </a:cxn>
              <a:cxn ang="0">
                <a:pos x="147" y="913"/>
              </a:cxn>
              <a:cxn ang="0">
                <a:pos x="158" y="1015"/>
              </a:cxn>
              <a:cxn ang="0">
                <a:pos x="169" y="1049"/>
              </a:cxn>
              <a:cxn ang="0">
                <a:pos x="192" y="1015"/>
              </a:cxn>
              <a:cxn ang="0">
                <a:pos x="271" y="846"/>
              </a:cxn>
              <a:cxn ang="0">
                <a:pos x="260" y="349"/>
              </a:cxn>
              <a:cxn ang="0">
                <a:pos x="158" y="10"/>
              </a:cxn>
              <a:cxn ang="0">
                <a:pos x="79" y="32"/>
              </a:cxn>
            </a:cxnLst>
            <a:rect l="0" t="0" r="r" b="b"/>
            <a:pathLst>
              <a:path w="322" h="1049">
                <a:moveTo>
                  <a:pt x="79" y="32"/>
                </a:moveTo>
                <a:cubicBezTo>
                  <a:pt x="32" y="79"/>
                  <a:pt x="16" y="115"/>
                  <a:pt x="0" y="179"/>
                </a:cubicBezTo>
                <a:cubicBezTo>
                  <a:pt x="10" y="348"/>
                  <a:pt x="8" y="518"/>
                  <a:pt x="23" y="687"/>
                </a:cubicBezTo>
                <a:cubicBezTo>
                  <a:pt x="31" y="772"/>
                  <a:pt x="110" y="840"/>
                  <a:pt x="147" y="913"/>
                </a:cubicBezTo>
                <a:cubicBezTo>
                  <a:pt x="151" y="947"/>
                  <a:pt x="153" y="981"/>
                  <a:pt x="158" y="1015"/>
                </a:cubicBezTo>
                <a:cubicBezTo>
                  <a:pt x="160" y="1027"/>
                  <a:pt x="157" y="1049"/>
                  <a:pt x="169" y="1049"/>
                </a:cubicBezTo>
                <a:cubicBezTo>
                  <a:pt x="183" y="1049"/>
                  <a:pt x="184" y="1026"/>
                  <a:pt x="192" y="1015"/>
                </a:cubicBezTo>
                <a:cubicBezTo>
                  <a:pt x="205" y="938"/>
                  <a:pt x="215" y="900"/>
                  <a:pt x="271" y="846"/>
                </a:cubicBezTo>
                <a:cubicBezTo>
                  <a:pt x="322" y="689"/>
                  <a:pt x="291" y="509"/>
                  <a:pt x="260" y="349"/>
                </a:cubicBezTo>
                <a:cubicBezTo>
                  <a:pt x="255" y="260"/>
                  <a:pt x="285" y="51"/>
                  <a:pt x="158" y="10"/>
                </a:cubicBezTo>
                <a:cubicBezTo>
                  <a:pt x="63" y="22"/>
                  <a:pt x="47" y="0"/>
                  <a:pt x="79" y="32"/>
                </a:cubicBezTo>
                <a:close/>
              </a:path>
            </a:pathLst>
          </a:custGeom>
          <a:solidFill>
            <a:srgbClr val="00FF00">
              <a:alpha val="89999"/>
            </a:srgbClr>
          </a:solidFill>
          <a:ln w="9525">
            <a:solidFill>
              <a:schemeClr val="tx1"/>
            </a:solidFill>
            <a:round/>
            <a:headEnd/>
            <a:tailEnd/>
          </a:ln>
          <a:effectLst/>
        </p:spPr>
        <p:txBody>
          <a:bodyPr/>
          <a:lstStyle/>
          <a:p>
            <a:endParaRPr lang="en-US"/>
          </a:p>
        </p:txBody>
      </p:sp>
      <p:sp>
        <p:nvSpPr>
          <p:cNvPr id="28709" name="Freeform 37"/>
          <p:cNvSpPr>
            <a:spLocks/>
          </p:cNvSpPr>
          <p:nvPr/>
        </p:nvSpPr>
        <p:spPr bwMode="auto">
          <a:xfrm>
            <a:off x="1333500" y="4946650"/>
            <a:ext cx="98425" cy="53975"/>
          </a:xfrm>
          <a:custGeom>
            <a:avLst/>
            <a:gdLst/>
            <a:ahLst/>
            <a:cxnLst>
              <a:cxn ang="0">
                <a:pos x="0" y="34"/>
              </a:cxn>
              <a:cxn ang="0">
                <a:pos x="50" y="12"/>
              </a:cxn>
              <a:cxn ang="0">
                <a:pos x="62" y="0"/>
              </a:cxn>
            </a:cxnLst>
            <a:rect l="0" t="0" r="r" b="b"/>
            <a:pathLst>
              <a:path w="62" h="34">
                <a:moveTo>
                  <a:pt x="0" y="34"/>
                </a:moveTo>
                <a:cubicBezTo>
                  <a:pt x="14" y="29"/>
                  <a:pt x="40" y="22"/>
                  <a:pt x="50" y="12"/>
                </a:cubicBezTo>
                <a:cubicBezTo>
                  <a:pt x="52" y="10"/>
                  <a:pt x="62" y="3"/>
                  <a:pt x="62" y="0"/>
                </a:cubicBezTo>
              </a:path>
            </a:pathLst>
          </a:custGeom>
          <a:noFill/>
          <a:ln w="9525">
            <a:solidFill>
              <a:schemeClr val="tx1"/>
            </a:solidFill>
            <a:round/>
            <a:headEnd/>
            <a:tailEnd/>
          </a:ln>
          <a:effectLst/>
        </p:spPr>
        <p:txBody>
          <a:bodyPr/>
          <a:lstStyle/>
          <a:p>
            <a:endParaRPr lang="en-US"/>
          </a:p>
        </p:txBody>
      </p:sp>
      <p:sp>
        <p:nvSpPr>
          <p:cNvPr id="28710" name="Freeform 38"/>
          <p:cNvSpPr>
            <a:spLocks/>
          </p:cNvSpPr>
          <p:nvPr/>
        </p:nvSpPr>
        <p:spPr bwMode="auto">
          <a:xfrm>
            <a:off x="374650" y="5292725"/>
            <a:ext cx="85725" cy="25400"/>
          </a:xfrm>
          <a:custGeom>
            <a:avLst/>
            <a:gdLst/>
            <a:ahLst/>
            <a:cxnLst>
              <a:cxn ang="0">
                <a:pos x="0" y="16"/>
              </a:cxn>
              <a:cxn ang="0">
                <a:pos x="34" y="6"/>
              </a:cxn>
              <a:cxn ang="0">
                <a:pos x="54" y="0"/>
              </a:cxn>
            </a:cxnLst>
            <a:rect l="0" t="0" r="r" b="b"/>
            <a:pathLst>
              <a:path w="54" h="16">
                <a:moveTo>
                  <a:pt x="0" y="16"/>
                </a:moveTo>
                <a:cubicBezTo>
                  <a:pt x="11" y="12"/>
                  <a:pt x="23" y="9"/>
                  <a:pt x="34" y="6"/>
                </a:cubicBezTo>
                <a:cubicBezTo>
                  <a:pt x="41" y="4"/>
                  <a:pt x="54" y="0"/>
                  <a:pt x="54" y="0"/>
                </a:cubicBezTo>
              </a:path>
            </a:pathLst>
          </a:custGeom>
          <a:noFill/>
          <a:ln w="9525">
            <a:solidFill>
              <a:schemeClr val="tx1"/>
            </a:solidFill>
            <a:round/>
            <a:headEnd/>
            <a:tailEnd/>
          </a:ln>
          <a:effectLst/>
        </p:spPr>
        <p:txBody>
          <a:bodyPr/>
          <a:lstStyle/>
          <a:p>
            <a:endParaRPr lang="en-US"/>
          </a:p>
        </p:txBody>
      </p:sp>
      <p:sp>
        <p:nvSpPr>
          <p:cNvPr id="28711" name="Freeform 39"/>
          <p:cNvSpPr>
            <a:spLocks/>
          </p:cNvSpPr>
          <p:nvPr/>
        </p:nvSpPr>
        <p:spPr bwMode="auto">
          <a:xfrm>
            <a:off x="323850" y="5299075"/>
            <a:ext cx="174625" cy="111125"/>
          </a:xfrm>
          <a:custGeom>
            <a:avLst/>
            <a:gdLst/>
            <a:ahLst/>
            <a:cxnLst>
              <a:cxn ang="0">
                <a:pos x="86" y="0"/>
              </a:cxn>
              <a:cxn ang="0">
                <a:pos x="36" y="16"/>
              </a:cxn>
              <a:cxn ang="0">
                <a:pos x="18" y="24"/>
              </a:cxn>
              <a:cxn ang="0">
                <a:pos x="12" y="26"/>
              </a:cxn>
              <a:cxn ang="0">
                <a:pos x="0" y="50"/>
              </a:cxn>
              <a:cxn ang="0">
                <a:pos x="90" y="46"/>
              </a:cxn>
              <a:cxn ang="0">
                <a:pos x="110" y="26"/>
              </a:cxn>
              <a:cxn ang="0">
                <a:pos x="106" y="14"/>
              </a:cxn>
              <a:cxn ang="0">
                <a:pos x="86" y="0"/>
              </a:cxn>
            </a:cxnLst>
            <a:rect l="0" t="0" r="r" b="b"/>
            <a:pathLst>
              <a:path w="110" h="60">
                <a:moveTo>
                  <a:pt x="86" y="0"/>
                </a:moveTo>
                <a:cubicBezTo>
                  <a:pt x="72" y="5"/>
                  <a:pt x="48" y="8"/>
                  <a:pt x="36" y="16"/>
                </a:cubicBezTo>
                <a:cubicBezTo>
                  <a:pt x="26" y="22"/>
                  <a:pt x="32" y="19"/>
                  <a:pt x="18" y="24"/>
                </a:cubicBezTo>
                <a:cubicBezTo>
                  <a:pt x="16" y="25"/>
                  <a:pt x="12" y="26"/>
                  <a:pt x="12" y="26"/>
                </a:cubicBezTo>
                <a:cubicBezTo>
                  <a:pt x="7" y="34"/>
                  <a:pt x="3" y="41"/>
                  <a:pt x="0" y="50"/>
                </a:cubicBezTo>
                <a:cubicBezTo>
                  <a:pt x="30" y="60"/>
                  <a:pt x="60" y="52"/>
                  <a:pt x="90" y="46"/>
                </a:cubicBezTo>
                <a:cubicBezTo>
                  <a:pt x="98" y="40"/>
                  <a:pt x="103" y="33"/>
                  <a:pt x="110" y="26"/>
                </a:cubicBezTo>
                <a:cubicBezTo>
                  <a:pt x="109" y="22"/>
                  <a:pt x="109" y="17"/>
                  <a:pt x="106" y="14"/>
                </a:cubicBezTo>
                <a:cubicBezTo>
                  <a:pt x="99" y="5"/>
                  <a:pt x="86" y="14"/>
                  <a:pt x="86" y="0"/>
                </a:cubicBezTo>
                <a:close/>
              </a:path>
            </a:pathLst>
          </a:custGeom>
          <a:solidFill>
            <a:srgbClr val="0000FF">
              <a:alpha val="85001"/>
            </a:srgbClr>
          </a:solidFill>
          <a:ln w="9525">
            <a:solidFill>
              <a:srgbClr val="0000FF"/>
            </a:solidFill>
            <a:round/>
            <a:headEnd/>
            <a:tailEnd/>
          </a:ln>
          <a:effectLst/>
        </p:spPr>
        <p:txBody>
          <a:bodyPr/>
          <a:lstStyle/>
          <a:p>
            <a:endParaRPr lang="en-US"/>
          </a:p>
        </p:txBody>
      </p:sp>
      <p:sp>
        <p:nvSpPr>
          <p:cNvPr id="28712" name="Freeform 40"/>
          <p:cNvSpPr>
            <a:spLocks/>
          </p:cNvSpPr>
          <p:nvPr/>
        </p:nvSpPr>
        <p:spPr bwMode="auto">
          <a:xfrm>
            <a:off x="-149225" y="5402263"/>
            <a:ext cx="700088" cy="566737"/>
          </a:xfrm>
          <a:custGeom>
            <a:avLst/>
            <a:gdLst/>
            <a:ahLst/>
            <a:cxnLst>
              <a:cxn ang="0">
                <a:pos x="6" y="275"/>
              </a:cxn>
              <a:cxn ang="0">
                <a:pos x="0" y="297"/>
              </a:cxn>
              <a:cxn ang="0">
                <a:pos x="4" y="309"/>
              </a:cxn>
              <a:cxn ang="0">
                <a:pos x="38" y="317"/>
              </a:cxn>
              <a:cxn ang="0">
                <a:pos x="116" y="329"/>
              </a:cxn>
              <a:cxn ang="0">
                <a:pos x="162" y="337"/>
              </a:cxn>
              <a:cxn ang="0">
                <a:pos x="196" y="343"/>
              </a:cxn>
              <a:cxn ang="0">
                <a:pos x="300" y="347"/>
              </a:cxn>
              <a:cxn ang="0">
                <a:pos x="354" y="327"/>
              </a:cxn>
              <a:cxn ang="0">
                <a:pos x="418" y="311"/>
              </a:cxn>
              <a:cxn ang="0">
                <a:pos x="412" y="229"/>
              </a:cxn>
              <a:cxn ang="0">
                <a:pos x="384" y="127"/>
              </a:cxn>
              <a:cxn ang="0">
                <a:pos x="370" y="71"/>
              </a:cxn>
              <a:cxn ang="0">
                <a:pos x="358" y="1"/>
              </a:cxn>
              <a:cxn ang="0">
                <a:pos x="280" y="11"/>
              </a:cxn>
              <a:cxn ang="0">
                <a:pos x="200" y="89"/>
              </a:cxn>
              <a:cxn ang="0">
                <a:pos x="122" y="165"/>
              </a:cxn>
              <a:cxn ang="0">
                <a:pos x="48" y="243"/>
              </a:cxn>
              <a:cxn ang="0">
                <a:pos x="20" y="265"/>
              </a:cxn>
              <a:cxn ang="0">
                <a:pos x="6" y="275"/>
              </a:cxn>
            </a:cxnLst>
            <a:rect l="0" t="0" r="r" b="b"/>
            <a:pathLst>
              <a:path w="441" h="357">
                <a:moveTo>
                  <a:pt x="6" y="275"/>
                </a:moveTo>
                <a:cubicBezTo>
                  <a:pt x="4" y="282"/>
                  <a:pt x="0" y="297"/>
                  <a:pt x="0" y="297"/>
                </a:cubicBezTo>
                <a:cubicBezTo>
                  <a:pt x="1" y="301"/>
                  <a:pt x="1" y="306"/>
                  <a:pt x="4" y="309"/>
                </a:cubicBezTo>
                <a:cubicBezTo>
                  <a:pt x="13" y="316"/>
                  <a:pt x="27" y="314"/>
                  <a:pt x="38" y="317"/>
                </a:cubicBezTo>
                <a:cubicBezTo>
                  <a:pt x="64" y="324"/>
                  <a:pt x="89" y="327"/>
                  <a:pt x="116" y="329"/>
                </a:cubicBezTo>
                <a:cubicBezTo>
                  <a:pt x="131" y="334"/>
                  <a:pt x="146" y="335"/>
                  <a:pt x="162" y="337"/>
                </a:cubicBezTo>
                <a:cubicBezTo>
                  <a:pt x="173" y="339"/>
                  <a:pt x="196" y="343"/>
                  <a:pt x="196" y="343"/>
                </a:cubicBezTo>
                <a:cubicBezTo>
                  <a:pt x="230" y="357"/>
                  <a:pt x="261" y="348"/>
                  <a:pt x="300" y="347"/>
                </a:cubicBezTo>
                <a:cubicBezTo>
                  <a:pt x="318" y="340"/>
                  <a:pt x="335" y="332"/>
                  <a:pt x="354" y="327"/>
                </a:cubicBezTo>
                <a:cubicBezTo>
                  <a:pt x="372" y="315"/>
                  <a:pt x="397" y="313"/>
                  <a:pt x="418" y="311"/>
                </a:cubicBezTo>
                <a:cubicBezTo>
                  <a:pt x="441" y="303"/>
                  <a:pt x="422" y="249"/>
                  <a:pt x="412" y="229"/>
                </a:cubicBezTo>
                <a:cubicBezTo>
                  <a:pt x="408" y="207"/>
                  <a:pt x="395" y="143"/>
                  <a:pt x="384" y="127"/>
                </a:cubicBezTo>
                <a:cubicBezTo>
                  <a:pt x="380" y="108"/>
                  <a:pt x="373" y="90"/>
                  <a:pt x="370" y="71"/>
                </a:cubicBezTo>
                <a:cubicBezTo>
                  <a:pt x="370" y="61"/>
                  <a:pt x="382" y="7"/>
                  <a:pt x="358" y="1"/>
                </a:cubicBezTo>
                <a:cubicBezTo>
                  <a:pt x="337" y="2"/>
                  <a:pt x="302" y="0"/>
                  <a:pt x="280" y="11"/>
                </a:cubicBezTo>
                <a:cubicBezTo>
                  <a:pt x="245" y="29"/>
                  <a:pt x="220" y="55"/>
                  <a:pt x="200" y="89"/>
                </a:cubicBezTo>
                <a:cubicBezTo>
                  <a:pt x="182" y="119"/>
                  <a:pt x="145" y="139"/>
                  <a:pt x="122" y="165"/>
                </a:cubicBezTo>
                <a:cubicBezTo>
                  <a:pt x="105" y="184"/>
                  <a:pt x="68" y="230"/>
                  <a:pt x="48" y="243"/>
                </a:cubicBezTo>
                <a:cubicBezTo>
                  <a:pt x="41" y="254"/>
                  <a:pt x="32" y="260"/>
                  <a:pt x="20" y="265"/>
                </a:cubicBezTo>
                <a:cubicBezTo>
                  <a:pt x="17" y="266"/>
                  <a:pt x="6" y="270"/>
                  <a:pt x="6" y="275"/>
                </a:cubicBezTo>
                <a:close/>
              </a:path>
            </a:pathLst>
          </a:custGeom>
          <a:solidFill>
            <a:srgbClr val="0000FF">
              <a:alpha val="85001"/>
            </a:srgbClr>
          </a:solidFill>
          <a:ln w="9525">
            <a:solidFill>
              <a:srgbClr val="0000FF"/>
            </a:solidFill>
            <a:round/>
            <a:headEnd/>
            <a:tailEnd/>
          </a:ln>
          <a:effectLst/>
        </p:spPr>
        <p:txBody>
          <a:bodyPr/>
          <a:lstStyle/>
          <a:p>
            <a:endParaRPr lang="en-US"/>
          </a:p>
        </p:txBody>
      </p:sp>
      <p:sp>
        <p:nvSpPr>
          <p:cNvPr id="28713" name="Line 41"/>
          <p:cNvSpPr>
            <a:spLocks noChangeShapeType="1"/>
          </p:cNvSpPr>
          <p:nvPr/>
        </p:nvSpPr>
        <p:spPr bwMode="auto">
          <a:xfrm>
            <a:off x="1143000" y="5181600"/>
            <a:ext cx="255588" cy="0"/>
          </a:xfrm>
          <a:prstGeom prst="line">
            <a:avLst/>
          </a:prstGeom>
          <a:noFill/>
          <a:ln w="9525">
            <a:solidFill>
              <a:schemeClr val="tx1"/>
            </a:solidFill>
            <a:round/>
            <a:headEnd/>
            <a:tailEnd/>
          </a:ln>
          <a:effectLst/>
        </p:spPr>
        <p:txBody>
          <a:bodyPr/>
          <a:lstStyle/>
          <a:p>
            <a:endParaRPr lang="en-US"/>
          </a:p>
        </p:txBody>
      </p:sp>
      <p:sp>
        <p:nvSpPr>
          <p:cNvPr id="28714" name="Freeform 42"/>
          <p:cNvSpPr>
            <a:spLocks/>
          </p:cNvSpPr>
          <p:nvPr/>
        </p:nvSpPr>
        <p:spPr bwMode="auto">
          <a:xfrm>
            <a:off x="754063" y="4954588"/>
            <a:ext cx="687387" cy="733425"/>
          </a:xfrm>
          <a:custGeom>
            <a:avLst/>
            <a:gdLst/>
            <a:ahLst/>
            <a:cxnLst>
              <a:cxn ang="0">
                <a:pos x="349" y="41"/>
              </a:cxn>
              <a:cxn ang="0">
                <a:pos x="383" y="31"/>
              </a:cxn>
              <a:cxn ang="0">
                <a:pos x="419" y="15"/>
              </a:cxn>
              <a:cxn ang="0">
                <a:pos x="419" y="25"/>
              </a:cxn>
              <a:cxn ang="0">
                <a:pos x="389" y="335"/>
              </a:cxn>
              <a:cxn ang="0">
                <a:pos x="403" y="319"/>
              </a:cxn>
              <a:cxn ang="0">
                <a:pos x="411" y="331"/>
              </a:cxn>
              <a:cxn ang="0">
                <a:pos x="425" y="365"/>
              </a:cxn>
              <a:cxn ang="0">
                <a:pos x="433" y="389"/>
              </a:cxn>
              <a:cxn ang="0">
                <a:pos x="379" y="429"/>
              </a:cxn>
              <a:cxn ang="0">
                <a:pos x="15" y="415"/>
              </a:cxn>
              <a:cxn ang="0">
                <a:pos x="15" y="377"/>
              </a:cxn>
              <a:cxn ang="0">
                <a:pos x="59" y="325"/>
              </a:cxn>
              <a:cxn ang="0">
                <a:pos x="73" y="311"/>
              </a:cxn>
              <a:cxn ang="0">
                <a:pos x="79" y="305"/>
              </a:cxn>
              <a:cxn ang="0">
                <a:pos x="349" y="41"/>
              </a:cxn>
            </a:cxnLst>
            <a:rect l="0" t="0" r="r" b="b"/>
            <a:pathLst>
              <a:path w="433" h="462">
                <a:moveTo>
                  <a:pt x="349" y="41"/>
                </a:moveTo>
                <a:cubicBezTo>
                  <a:pt x="367" y="29"/>
                  <a:pt x="356" y="33"/>
                  <a:pt x="383" y="31"/>
                </a:cubicBezTo>
                <a:cubicBezTo>
                  <a:pt x="395" y="27"/>
                  <a:pt x="408" y="22"/>
                  <a:pt x="419" y="15"/>
                </a:cubicBezTo>
                <a:cubicBezTo>
                  <a:pt x="429" y="0"/>
                  <a:pt x="419" y="18"/>
                  <a:pt x="419" y="25"/>
                </a:cubicBezTo>
                <a:cubicBezTo>
                  <a:pt x="409" y="128"/>
                  <a:pt x="395" y="231"/>
                  <a:pt x="389" y="335"/>
                </a:cubicBezTo>
                <a:cubicBezTo>
                  <a:pt x="389" y="342"/>
                  <a:pt x="396" y="320"/>
                  <a:pt x="403" y="319"/>
                </a:cubicBezTo>
                <a:cubicBezTo>
                  <a:pt x="408" y="318"/>
                  <a:pt x="408" y="327"/>
                  <a:pt x="411" y="331"/>
                </a:cubicBezTo>
                <a:cubicBezTo>
                  <a:pt x="418" y="341"/>
                  <a:pt x="422" y="354"/>
                  <a:pt x="425" y="365"/>
                </a:cubicBezTo>
                <a:cubicBezTo>
                  <a:pt x="427" y="373"/>
                  <a:pt x="433" y="389"/>
                  <a:pt x="433" y="389"/>
                </a:cubicBezTo>
                <a:cubicBezTo>
                  <a:pt x="426" y="425"/>
                  <a:pt x="405" y="416"/>
                  <a:pt x="379" y="429"/>
                </a:cubicBezTo>
                <a:cubicBezTo>
                  <a:pt x="6" y="431"/>
                  <a:pt x="155" y="462"/>
                  <a:pt x="15" y="415"/>
                </a:cubicBezTo>
                <a:cubicBezTo>
                  <a:pt x="5" y="405"/>
                  <a:pt x="0" y="387"/>
                  <a:pt x="15" y="377"/>
                </a:cubicBezTo>
                <a:cubicBezTo>
                  <a:pt x="24" y="360"/>
                  <a:pt x="39" y="332"/>
                  <a:pt x="59" y="325"/>
                </a:cubicBezTo>
                <a:cubicBezTo>
                  <a:pt x="64" y="320"/>
                  <a:pt x="68" y="316"/>
                  <a:pt x="73" y="311"/>
                </a:cubicBezTo>
                <a:cubicBezTo>
                  <a:pt x="75" y="309"/>
                  <a:pt x="79" y="305"/>
                  <a:pt x="79" y="305"/>
                </a:cubicBezTo>
                <a:lnTo>
                  <a:pt x="349" y="41"/>
                </a:lnTo>
                <a:close/>
              </a:path>
            </a:pathLst>
          </a:custGeom>
          <a:solidFill>
            <a:srgbClr val="00FF00">
              <a:alpha val="89999"/>
            </a:srgbClr>
          </a:solidFill>
          <a:ln w="9525">
            <a:solidFill>
              <a:srgbClr val="00FF00"/>
            </a:solidFill>
            <a:round/>
            <a:headEnd/>
            <a:tailEnd/>
          </a:ln>
          <a:effectLst/>
        </p:spPr>
        <p:txBody>
          <a:bodyPr/>
          <a:lstStyle/>
          <a:p>
            <a:endParaRPr lang="en-US"/>
          </a:p>
        </p:txBody>
      </p:sp>
      <p:sp>
        <p:nvSpPr>
          <p:cNvPr id="28715" name="Freeform 43"/>
          <p:cNvSpPr>
            <a:spLocks/>
          </p:cNvSpPr>
          <p:nvPr/>
        </p:nvSpPr>
        <p:spPr bwMode="auto">
          <a:xfrm>
            <a:off x="1600200" y="5118100"/>
            <a:ext cx="685800" cy="677863"/>
          </a:xfrm>
          <a:custGeom>
            <a:avLst/>
            <a:gdLst/>
            <a:ahLst/>
            <a:cxnLst>
              <a:cxn ang="0">
                <a:pos x="423" y="0"/>
              </a:cxn>
              <a:cxn ang="0">
                <a:pos x="335" y="34"/>
              </a:cxn>
              <a:cxn ang="0">
                <a:pos x="3" y="376"/>
              </a:cxn>
              <a:cxn ang="0">
                <a:pos x="11" y="364"/>
              </a:cxn>
              <a:cxn ang="0">
                <a:pos x="15" y="384"/>
              </a:cxn>
              <a:cxn ang="0">
                <a:pos x="109" y="414"/>
              </a:cxn>
              <a:cxn ang="0">
                <a:pos x="125" y="418"/>
              </a:cxn>
              <a:cxn ang="0">
                <a:pos x="387" y="424"/>
              </a:cxn>
              <a:cxn ang="0">
                <a:pos x="399" y="408"/>
              </a:cxn>
              <a:cxn ang="0">
                <a:pos x="413" y="404"/>
              </a:cxn>
              <a:cxn ang="0">
                <a:pos x="425" y="398"/>
              </a:cxn>
              <a:cxn ang="0">
                <a:pos x="413" y="296"/>
              </a:cxn>
              <a:cxn ang="0">
                <a:pos x="387" y="88"/>
              </a:cxn>
              <a:cxn ang="0">
                <a:pos x="403" y="80"/>
              </a:cxn>
              <a:cxn ang="0">
                <a:pos x="423" y="0"/>
              </a:cxn>
            </a:cxnLst>
            <a:rect l="0" t="0" r="r" b="b"/>
            <a:pathLst>
              <a:path w="435" h="427">
                <a:moveTo>
                  <a:pt x="423" y="0"/>
                </a:moveTo>
                <a:cubicBezTo>
                  <a:pt x="398" y="8"/>
                  <a:pt x="362" y="34"/>
                  <a:pt x="335" y="34"/>
                </a:cubicBezTo>
                <a:cubicBezTo>
                  <a:pt x="224" y="148"/>
                  <a:pt x="114" y="263"/>
                  <a:pt x="3" y="376"/>
                </a:cubicBezTo>
                <a:cubicBezTo>
                  <a:pt x="0" y="379"/>
                  <a:pt x="6" y="363"/>
                  <a:pt x="11" y="364"/>
                </a:cubicBezTo>
                <a:cubicBezTo>
                  <a:pt x="18" y="365"/>
                  <a:pt x="13" y="378"/>
                  <a:pt x="15" y="384"/>
                </a:cubicBezTo>
                <a:cubicBezTo>
                  <a:pt x="21" y="424"/>
                  <a:pt x="82" y="413"/>
                  <a:pt x="109" y="414"/>
                </a:cubicBezTo>
                <a:cubicBezTo>
                  <a:pt x="122" y="416"/>
                  <a:pt x="117" y="414"/>
                  <a:pt x="125" y="418"/>
                </a:cubicBezTo>
                <a:cubicBezTo>
                  <a:pt x="212" y="420"/>
                  <a:pt x="300" y="427"/>
                  <a:pt x="387" y="424"/>
                </a:cubicBezTo>
                <a:cubicBezTo>
                  <a:pt x="394" y="424"/>
                  <a:pt x="394" y="412"/>
                  <a:pt x="399" y="408"/>
                </a:cubicBezTo>
                <a:cubicBezTo>
                  <a:pt x="403" y="405"/>
                  <a:pt x="409" y="406"/>
                  <a:pt x="413" y="404"/>
                </a:cubicBezTo>
                <a:cubicBezTo>
                  <a:pt x="429" y="396"/>
                  <a:pt x="410" y="403"/>
                  <a:pt x="425" y="398"/>
                </a:cubicBezTo>
                <a:cubicBezTo>
                  <a:pt x="435" y="367"/>
                  <a:pt x="413" y="329"/>
                  <a:pt x="413" y="296"/>
                </a:cubicBezTo>
                <a:cubicBezTo>
                  <a:pt x="404" y="227"/>
                  <a:pt x="390" y="158"/>
                  <a:pt x="387" y="88"/>
                </a:cubicBezTo>
                <a:cubicBezTo>
                  <a:pt x="387" y="82"/>
                  <a:pt x="400" y="85"/>
                  <a:pt x="403" y="80"/>
                </a:cubicBezTo>
                <a:cubicBezTo>
                  <a:pt x="405" y="77"/>
                  <a:pt x="421" y="10"/>
                  <a:pt x="423" y="0"/>
                </a:cubicBezTo>
                <a:close/>
              </a:path>
            </a:pathLst>
          </a:custGeom>
          <a:solidFill>
            <a:srgbClr val="FF0000">
              <a:alpha val="89999"/>
            </a:srgbClr>
          </a:solidFill>
          <a:ln w="9525">
            <a:solidFill>
              <a:srgbClr val="FF0000"/>
            </a:solidFill>
            <a:round/>
            <a:headEnd/>
            <a:tailEnd/>
          </a:ln>
          <a:effectLst/>
        </p:spPr>
        <p:txBody>
          <a:bodyPr/>
          <a:lstStyle/>
          <a:p>
            <a:endParaRPr lang="en-US"/>
          </a:p>
        </p:txBody>
      </p:sp>
      <p:sp>
        <p:nvSpPr>
          <p:cNvPr id="28716" name="Line 44"/>
          <p:cNvSpPr>
            <a:spLocks noChangeShapeType="1"/>
          </p:cNvSpPr>
          <p:nvPr/>
        </p:nvSpPr>
        <p:spPr bwMode="auto">
          <a:xfrm>
            <a:off x="2743200" y="5181600"/>
            <a:ext cx="320675" cy="0"/>
          </a:xfrm>
          <a:prstGeom prst="line">
            <a:avLst/>
          </a:prstGeom>
          <a:noFill/>
          <a:ln w="9525">
            <a:solidFill>
              <a:schemeClr val="tx1"/>
            </a:solidFill>
            <a:round/>
            <a:headEnd/>
            <a:tailEnd/>
          </a:ln>
          <a:effectLst/>
        </p:spPr>
        <p:txBody>
          <a:bodyPr/>
          <a:lstStyle/>
          <a:p>
            <a:endParaRPr lang="en-US"/>
          </a:p>
        </p:txBody>
      </p:sp>
      <p:sp>
        <p:nvSpPr>
          <p:cNvPr id="28717" name="Freeform 45"/>
          <p:cNvSpPr>
            <a:spLocks/>
          </p:cNvSpPr>
          <p:nvPr/>
        </p:nvSpPr>
        <p:spPr bwMode="auto">
          <a:xfrm>
            <a:off x="2443163" y="4892675"/>
            <a:ext cx="674687" cy="711200"/>
          </a:xfrm>
          <a:custGeom>
            <a:avLst/>
            <a:gdLst/>
            <a:ahLst/>
            <a:cxnLst>
              <a:cxn ang="0">
                <a:pos x="335" y="46"/>
              </a:cxn>
              <a:cxn ang="0">
                <a:pos x="353" y="38"/>
              </a:cxn>
              <a:cxn ang="0">
                <a:pos x="359" y="26"/>
              </a:cxn>
              <a:cxn ang="0">
                <a:pos x="413" y="0"/>
              </a:cxn>
              <a:cxn ang="0">
                <a:pos x="413" y="28"/>
              </a:cxn>
              <a:cxn ang="0">
                <a:pos x="381" y="326"/>
              </a:cxn>
              <a:cxn ang="0">
                <a:pos x="407" y="348"/>
              </a:cxn>
              <a:cxn ang="0">
                <a:pos x="421" y="370"/>
              </a:cxn>
              <a:cxn ang="0">
                <a:pos x="425" y="382"/>
              </a:cxn>
              <a:cxn ang="0">
                <a:pos x="335" y="434"/>
              </a:cxn>
              <a:cxn ang="0">
                <a:pos x="13" y="412"/>
              </a:cxn>
              <a:cxn ang="0">
                <a:pos x="1" y="394"/>
              </a:cxn>
              <a:cxn ang="0">
                <a:pos x="11" y="364"/>
              </a:cxn>
              <a:cxn ang="0">
                <a:pos x="33" y="338"/>
              </a:cxn>
              <a:cxn ang="0">
                <a:pos x="335" y="46"/>
              </a:cxn>
            </a:cxnLst>
            <a:rect l="0" t="0" r="r" b="b"/>
            <a:pathLst>
              <a:path w="425" h="448">
                <a:moveTo>
                  <a:pt x="335" y="46"/>
                </a:moveTo>
                <a:cubicBezTo>
                  <a:pt x="342" y="44"/>
                  <a:pt x="346" y="40"/>
                  <a:pt x="353" y="38"/>
                </a:cubicBezTo>
                <a:cubicBezTo>
                  <a:pt x="355" y="34"/>
                  <a:pt x="355" y="29"/>
                  <a:pt x="359" y="26"/>
                </a:cubicBezTo>
                <a:cubicBezTo>
                  <a:pt x="372" y="16"/>
                  <a:pt x="397" y="10"/>
                  <a:pt x="413" y="0"/>
                </a:cubicBezTo>
                <a:cubicBezTo>
                  <a:pt x="418" y="10"/>
                  <a:pt x="413" y="17"/>
                  <a:pt x="413" y="28"/>
                </a:cubicBezTo>
                <a:cubicBezTo>
                  <a:pt x="402" y="127"/>
                  <a:pt x="387" y="226"/>
                  <a:pt x="381" y="326"/>
                </a:cubicBezTo>
                <a:cubicBezTo>
                  <a:pt x="380" y="337"/>
                  <a:pt x="407" y="348"/>
                  <a:pt x="407" y="348"/>
                </a:cubicBezTo>
                <a:cubicBezTo>
                  <a:pt x="414" y="358"/>
                  <a:pt x="417" y="357"/>
                  <a:pt x="421" y="370"/>
                </a:cubicBezTo>
                <a:cubicBezTo>
                  <a:pt x="422" y="374"/>
                  <a:pt x="425" y="382"/>
                  <a:pt x="425" y="382"/>
                </a:cubicBezTo>
                <a:cubicBezTo>
                  <a:pt x="411" y="430"/>
                  <a:pt x="381" y="434"/>
                  <a:pt x="335" y="434"/>
                </a:cubicBezTo>
                <a:cubicBezTo>
                  <a:pt x="156" y="427"/>
                  <a:pt x="121" y="448"/>
                  <a:pt x="13" y="412"/>
                </a:cubicBezTo>
                <a:cubicBezTo>
                  <a:pt x="7" y="406"/>
                  <a:pt x="6" y="401"/>
                  <a:pt x="1" y="394"/>
                </a:cubicBezTo>
                <a:cubicBezTo>
                  <a:pt x="2" y="379"/>
                  <a:pt x="0" y="372"/>
                  <a:pt x="11" y="364"/>
                </a:cubicBezTo>
                <a:cubicBezTo>
                  <a:pt x="15" y="352"/>
                  <a:pt x="28" y="348"/>
                  <a:pt x="33" y="338"/>
                </a:cubicBezTo>
                <a:lnTo>
                  <a:pt x="335" y="46"/>
                </a:lnTo>
                <a:close/>
              </a:path>
            </a:pathLst>
          </a:custGeom>
          <a:solidFill>
            <a:srgbClr val="FFFF00">
              <a:alpha val="89999"/>
            </a:srgbClr>
          </a:solidFill>
          <a:ln w="9525">
            <a:solidFill>
              <a:srgbClr val="FFFF00"/>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fade">
                                      <p:cBhvr>
                                        <p:cTn id="7" dur="2000"/>
                                        <p:tgtEl>
                                          <p:spTgt spid="28676"/>
                                        </p:tgtEl>
                                      </p:cBhvr>
                                    </p:animEffect>
                                    <p:anim calcmode="lin" valueType="num">
                                      <p:cBhvr>
                                        <p:cTn id="8" dur="2000" fill="hold"/>
                                        <p:tgtEl>
                                          <p:spTgt spid="28676"/>
                                        </p:tgtEl>
                                        <p:attrNameLst>
                                          <p:attrName>style.rotation</p:attrName>
                                        </p:attrNameLst>
                                      </p:cBhvr>
                                      <p:tavLst>
                                        <p:tav tm="0">
                                          <p:val>
                                            <p:fltVal val="720"/>
                                          </p:val>
                                        </p:tav>
                                        <p:tav tm="100000">
                                          <p:val>
                                            <p:fltVal val="0"/>
                                          </p:val>
                                        </p:tav>
                                      </p:tavLst>
                                    </p:anim>
                                    <p:anim calcmode="lin" valueType="num">
                                      <p:cBhvr>
                                        <p:cTn id="9" dur="2000" fill="hold"/>
                                        <p:tgtEl>
                                          <p:spTgt spid="28676"/>
                                        </p:tgtEl>
                                        <p:attrNameLst>
                                          <p:attrName>ppt_h</p:attrName>
                                        </p:attrNameLst>
                                      </p:cBhvr>
                                      <p:tavLst>
                                        <p:tav tm="0">
                                          <p:val>
                                            <p:fltVal val="0"/>
                                          </p:val>
                                        </p:tav>
                                        <p:tav tm="100000">
                                          <p:val>
                                            <p:strVal val="#ppt_h"/>
                                          </p:val>
                                        </p:tav>
                                      </p:tavLst>
                                    </p:anim>
                                    <p:anim calcmode="lin" valueType="num">
                                      <p:cBhvr>
                                        <p:cTn id="10" dur="2000" fill="hold"/>
                                        <p:tgtEl>
                                          <p:spTgt spid="28676"/>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28678"/>
                                        </p:tgtEl>
                                        <p:attrNameLst>
                                          <p:attrName>style.visibility</p:attrName>
                                        </p:attrNameLst>
                                      </p:cBhvr>
                                      <p:to>
                                        <p:strVal val="visible"/>
                                      </p:to>
                                    </p:set>
                                    <p:animEffect transition="in" filter="fade">
                                      <p:cBhvr>
                                        <p:cTn id="13" dur="2000"/>
                                        <p:tgtEl>
                                          <p:spTgt spid="28678"/>
                                        </p:tgtEl>
                                      </p:cBhvr>
                                    </p:animEffect>
                                    <p:anim calcmode="lin" valueType="num">
                                      <p:cBhvr>
                                        <p:cTn id="14" dur="2000" fill="hold"/>
                                        <p:tgtEl>
                                          <p:spTgt spid="28678"/>
                                        </p:tgtEl>
                                        <p:attrNameLst>
                                          <p:attrName>style.rotation</p:attrName>
                                        </p:attrNameLst>
                                      </p:cBhvr>
                                      <p:tavLst>
                                        <p:tav tm="0">
                                          <p:val>
                                            <p:fltVal val="720"/>
                                          </p:val>
                                        </p:tav>
                                        <p:tav tm="100000">
                                          <p:val>
                                            <p:fltVal val="0"/>
                                          </p:val>
                                        </p:tav>
                                      </p:tavLst>
                                    </p:anim>
                                    <p:anim calcmode="lin" valueType="num">
                                      <p:cBhvr>
                                        <p:cTn id="15" dur="2000" fill="hold"/>
                                        <p:tgtEl>
                                          <p:spTgt spid="28678"/>
                                        </p:tgtEl>
                                        <p:attrNameLst>
                                          <p:attrName>ppt_h</p:attrName>
                                        </p:attrNameLst>
                                      </p:cBhvr>
                                      <p:tavLst>
                                        <p:tav tm="0">
                                          <p:val>
                                            <p:fltVal val="0"/>
                                          </p:val>
                                        </p:tav>
                                        <p:tav tm="100000">
                                          <p:val>
                                            <p:strVal val="#ppt_h"/>
                                          </p:val>
                                        </p:tav>
                                      </p:tavLst>
                                    </p:anim>
                                    <p:anim calcmode="lin" valueType="num">
                                      <p:cBhvr>
                                        <p:cTn id="16" dur="2000" fill="hold"/>
                                        <p:tgtEl>
                                          <p:spTgt spid="28678"/>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68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68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68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67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68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69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68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68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68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868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868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868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869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869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867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869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869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869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869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869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870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870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870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2870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8704"/>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8705"/>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2870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870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2870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28709"/>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8710"/>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28711"/>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28712"/>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28713"/>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28714"/>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28715"/>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28716"/>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28717"/>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28696"/>
                                        </p:tgtEl>
                                        <p:attrNameLst>
                                          <p:attrName>style.visibility</p:attrName>
                                        </p:attrNameLst>
                                      </p:cBhvr>
                                      <p:to>
                                        <p:strVal val="visible"/>
                                      </p:to>
                                    </p:set>
                                    <p:animEffect transition="in" filter="fade">
                                      <p:cBhvr>
                                        <p:cTn id="101" dur="500"/>
                                        <p:tgtEl>
                                          <p:spTgt spid="2869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28697"/>
                                        </p:tgtEl>
                                        <p:attrNameLst>
                                          <p:attrName>style.visibility</p:attrName>
                                        </p:attrNameLst>
                                      </p:cBhvr>
                                      <p:to>
                                        <p:strVal val="visible"/>
                                      </p:to>
                                    </p:set>
                                    <p:animEffect transition="in" filter="fade">
                                      <p:cBhvr>
                                        <p:cTn id="106" dur="500"/>
                                        <p:tgtEl>
                                          <p:spTgt spid="28697"/>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28677"/>
                                        </p:tgtEl>
                                        <p:attrNameLst>
                                          <p:attrName>style.visibility</p:attrName>
                                        </p:attrNameLst>
                                      </p:cBhvr>
                                      <p:to>
                                        <p:strVal val="visible"/>
                                      </p:to>
                                    </p:set>
                                    <p:animEffect transition="in" filter="fade">
                                      <p:cBhvr>
                                        <p:cTn id="111" dur="2000"/>
                                        <p:tgtEl>
                                          <p:spTgt spid="286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p:bldP spid="28677" grpId="0" animBg="1"/>
      <p:bldP spid="28678" grpId="0" animBg="1"/>
      <p:bldP spid="28679" grpId="0" animBg="1"/>
      <p:bldP spid="28680" grpId="0" animBg="1"/>
      <p:bldP spid="28681" grpId="0" animBg="1"/>
      <p:bldP spid="28682" grpId="0" animBg="1"/>
      <p:bldP spid="28683" grpId="0" animBg="1"/>
      <p:bldP spid="28684" grpId="0" animBg="1"/>
      <p:bldP spid="28685" grpId="0" animBg="1"/>
      <p:bldP spid="28686" grpId="0" animBg="1"/>
      <p:bldP spid="28687" grpId="0" animBg="1"/>
      <p:bldP spid="28688" grpId="0" animBg="1"/>
      <p:bldP spid="28689" grpId="0" animBg="1"/>
      <p:bldP spid="28690" grpId="0" animBg="1"/>
      <p:bldP spid="28691" grpId="0" animBg="1"/>
      <p:bldP spid="28692" grpId="0" animBg="1"/>
      <p:bldP spid="28693" grpId="0" animBg="1"/>
      <p:bldP spid="28694" grpId="0" animBg="1"/>
      <p:bldP spid="28695" grpId="0" animBg="1"/>
      <p:bldP spid="28696" grpId="0" animBg="1"/>
      <p:bldP spid="28697" grpId="0" animBg="1"/>
      <p:bldP spid="28698" grpId="0" animBg="1"/>
      <p:bldP spid="28699" grpId="0" animBg="1"/>
      <p:bldP spid="28700" grpId="0" animBg="1"/>
      <p:bldP spid="28701" grpId="0" animBg="1"/>
      <p:bldP spid="28702" grpId="0" animBg="1"/>
      <p:bldP spid="28703" grpId="0" animBg="1"/>
      <p:bldP spid="28704" grpId="0" animBg="1"/>
      <p:bldP spid="28705" grpId="0" animBg="1"/>
      <p:bldP spid="28706" grpId="0" animBg="1"/>
      <p:bldP spid="28707" grpId="0" animBg="1"/>
      <p:bldP spid="28708" grpId="0" animBg="1"/>
      <p:bldP spid="28709" grpId="0" animBg="1"/>
      <p:bldP spid="28710" grpId="0" animBg="1"/>
      <p:bldP spid="28711" grpId="0" animBg="1"/>
      <p:bldP spid="28712" grpId="0" animBg="1"/>
      <p:bldP spid="28713" grpId="0" animBg="1"/>
      <p:bldP spid="28714" grpId="0" animBg="1"/>
      <p:bldP spid="28715" grpId="0" animBg="1"/>
      <p:bldP spid="28716" grpId="0" animBg="1"/>
      <p:bldP spid="287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5638800"/>
            <a:ext cx="9144000" cy="1219200"/>
          </a:xfrm>
          <a:prstGeom prst="rect">
            <a:avLst/>
          </a:prstGeom>
          <a:gradFill rotWithShape="1">
            <a:gsLst>
              <a:gs pos="0">
                <a:srgbClr val="003300"/>
              </a:gs>
              <a:gs pos="100000">
                <a:srgbClr val="66FF66"/>
              </a:gs>
            </a:gsLst>
            <a:lin ang="18900000" scaled="1"/>
          </a:gradFill>
          <a:ln w="9525">
            <a:solidFill>
              <a:schemeClr val="tx1"/>
            </a:solidFill>
            <a:miter lim="800000"/>
            <a:headEnd/>
            <a:tailEnd/>
          </a:ln>
          <a:effectLst/>
        </p:spPr>
        <p:txBody>
          <a:bodyPr wrap="none" anchor="ctr"/>
          <a:lstStyle/>
          <a:p>
            <a:endParaRPr lang="en-US"/>
          </a:p>
        </p:txBody>
      </p:sp>
      <p:sp>
        <p:nvSpPr>
          <p:cNvPr id="14339" name="Rectangle 3"/>
          <p:cNvSpPr>
            <a:spLocks noChangeArrowheads="1"/>
          </p:cNvSpPr>
          <p:nvPr/>
        </p:nvSpPr>
        <p:spPr bwMode="auto">
          <a:xfrm>
            <a:off x="0" y="2590800"/>
            <a:ext cx="9144000" cy="3048000"/>
          </a:xfrm>
          <a:prstGeom prst="rect">
            <a:avLst/>
          </a:prstGeom>
          <a:gradFill rotWithShape="1">
            <a:gsLst>
              <a:gs pos="0">
                <a:srgbClr val="003300"/>
              </a:gs>
              <a:gs pos="100000">
                <a:srgbClr val="66FF66"/>
              </a:gs>
            </a:gsLst>
            <a:lin ang="2700000" scaled="1"/>
          </a:gradFill>
          <a:ln w="38100">
            <a:solidFill>
              <a:schemeClr val="tx1"/>
            </a:solidFill>
            <a:miter lim="800000"/>
            <a:headEnd/>
            <a:tailEnd/>
          </a:ln>
          <a:effectLst/>
        </p:spPr>
        <p:txBody>
          <a:bodyPr wrap="none" anchor="ctr"/>
          <a:lstStyle/>
          <a:p>
            <a:endParaRPr lang="en-US"/>
          </a:p>
        </p:txBody>
      </p:sp>
      <p:sp>
        <p:nvSpPr>
          <p:cNvPr id="14340" name="Line 4"/>
          <p:cNvSpPr>
            <a:spLocks noChangeShapeType="1"/>
          </p:cNvSpPr>
          <p:nvPr/>
        </p:nvSpPr>
        <p:spPr bwMode="auto">
          <a:xfrm>
            <a:off x="7391400" y="5029200"/>
            <a:ext cx="1752600" cy="0"/>
          </a:xfrm>
          <a:prstGeom prst="line">
            <a:avLst/>
          </a:prstGeom>
          <a:noFill/>
          <a:ln w="9525">
            <a:solidFill>
              <a:schemeClr val="tx1"/>
            </a:solidFill>
            <a:round/>
            <a:headEnd/>
            <a:tailEnd/>
          </a:ln>
          <a:effectLst/>
        </p:spPr>
        <p:txBody>
          <a:bodyPr/>
          <a:lstStyle/>
          <a:p>
            <a:endParaRPr lang="en-US"/>
          </a:p>
        </p:txBody>
      </p:sp>
      <p:sp>
        <p:nvSpPr>
          <p:cNvPr id="14341" name="Line 5"/>
          <p:cNvSpPr>
            <a:spLocks noChangeShapeType="1"/>
          </p:cNvSpPr>
          <p:nvPr/>
        </p:nvSpPr>
        <p:spPr bwMode="auto">
          <a:xfrm flipV="1">
            <a:off x="6553200" y="5029200"/>
            <a:ext cx="838200" cy="152400"/>
          </a:xfrm>
          <a:prstGeom prst="line">
            <a:avLst/>
          </a:prstGeom>
          <a:noFill/>
          <a:ln w="9525">
            <a:solidFill>
              <a:schemeClr val="tx1"/>
            </a:solidFill>
            <a:round/>
            <a:headEnd/>
            <a:tailEnd/>
          </a:ln>
          <a:effectLst/>
        </p:spPr>
        <p:txBody>
          <a:bodyPr/>
          <a:lstStyle/>
          <a:p>
            <a:endParaRPr lang="en-US"/>
          </a:p>
        </p:txBody>
      </p:sp>
      <p:pic>
        <p:nvPicPr>
          <p:cNvPr id="14342" name="Picture 6" descr="BEAR4"/>
          <p:cNvPicPr>
            <a:picLocks noGrp="1" noChangeAspect="1" noChangeArrowheads="1"/>
          </p:cNvPicPr>
          <p:nvPr>
            <p:ph/>
          </p:nvPr>
        </p:nvPicPr>
        <p:blipFill>
          <a:blip r:embed="rId3" cstate="print"/>
          <a:srcRect/>
          <a:stretch>
            <a:fillRect/>
          </a:stretch>
        </p:blipFill>
        <p:spPr>
          <a:xfrm>
            <a:off x="7010400" y="0"/>
            <a:ext cx="2025650" cy="2514600"/>
          </a:xfrm>
          <a:noFill/>
          <a:ln/>
        </p:spPr>
      </p:pic>
      <p:sp>
        <p:nvSpPr>
          <p:cNvPr id="14343" name="Line 7"/>
          <p:cNvSpPr>
            <a:spLocks noChangeShapeType="1"/>
          </p:cNvSpPr>
          <p:nvPr/>
        </p:nvSpPr>
        <p:spPr bwMode="auto">
          <a:xfrm flipV="1">
            <a:off x="2590800" y="5638800"/>
            <a:ext cx="4419600" cy="1219200"/>
          </a:xfrm>
          <a:prstGeom prst="line">
            <a:avLst/>
          </a:prstGeom>
          <a:noFill/>
          <a:ln w="9525">
            <a:solidFill>
              <a:schemeClr val="tx1"/>
            </a:solidFill>
            <a:round/>
            <a:headEnd/>
            <a:tailEnd/>
          </a:ln>
          <a:effectLst/>
        </p:spPr>
        <p:txBody>
          <a:bodyPr/>
          <a:lstStyle/>
          <a:p>
            <a:endParaRPr lang="en-US"/>
          </a:p>
        </p:txBody>
      </p:sp>
      <p:sp>
        <p:nvSpPr>
          <p:cNvPr id="14344" name="Line 8"/>
          <p:cNvSpPr>
            <a:spLocks noChangeShapeType="1"/>
          </p:cNvSpPr>
          <p:nvPr/>
        </p:nvSpPr>
        <p:spPr bwMode="auto">
          <a:xfrm>
            <a:off x="228600" y="5638800"/>
            <a:ext cx="8534400" cy="0"/>
          </a:xfrm>
          <a:prstGeom prst="line">
            <a:avLst/>
          </a:prstGeom>
          <a:noFill/>
          <a:ln w="9525">
            <a:solidFill>
              <a:schemeClr val="tx1"/>
            </a:solidFill>
            <a:round/>
            <a:headEnd/>
            <a:tailEnd/>
          </a:ln>
          <a:effectLst/>
        </p:spPr>
        <p:txBody>
          <a:bodyPr/>
          <a:lstStyle/>
          <a:p>
            <a:endParaRPr lang="en-US"/>
          </a:p>
        </p:txBody>
      </p:sp>
      <p:sp>
        <p:nvSpPr>
          <p:cNvPr id="14345" name="Freeform 9"/>
          <p:cNvSpPr>
            <a:spLocks/>
          </p:cNvSpPr>
          <p:nvPr/>
        </p:nvSpPr>
        <p:spPr bwMode="auto">
          <a:xfrm rot="-465910">
            <a:off x="6910388" y="3429000"/>
            <a:ext cx="1922462" cy="1768475"/>
          </a:xfrm>
          <a:custGeom>
            <a:avLst/>
            <a:gdLst/>
            <a:ahLst/>
            <a:cxnLst>
              <a:cxn ang="0">
                <a:pos x="208" y="7"/>
              </a:cxn>
              <a:cxn ang="0">
                <a:pos x="156" y="216"/>
              </a:cxn>
              <a:cxn ang="0">
                <a:pos x="117" y="687"/>
              </a:cxn>
              <a:cxn ang="0">
                <a:pos x="25" y="1067"/>
              </a:cxn>
              <a:cxn ang="0">
                <a:pos x="25" y="1263"/>
              </a:cxn>
              <a:cxn ang="0">
                <a:pos x="117" y="1316"/>
              </a:cxn>
              <a:cxn ang="0">
                <a:pos x="431" y="1355"/>
              </a:cxn>
              <a:cxn ang="0">
                <a:pos x="1085" y="1407"/>
              </a:cxn>
              <a:cxn ang="0">
                <a:pos x="1452" y="1394"/>
              </a:cxn>
              <a:cxn ang="0">
                <a:pos x="1530" y="1316"/>
              </a:cxn>
              <a:cxn ang="0">
                <a:pos x="1557" y="1290"/>
              </a:cxn>
              <a:cxn ang="0">
                <a:pos x="1622" y="1146"/>
              </a:cxn>
              <a:cxn ang="0">
                <a:pos x="1766" y="452"/>
              </a:cxn>
              <a:cxn ang="0">
                <a:pos x="1805" y="321"/>
              </a:cxn>
              <a:cxn ang="0">
                <a:pos x="1779" y="124"/>
              </a:cxn>
              <a:cxn ang="0">
                <a:pos x="1530" y="111"/>
              </a:cxn>
              <a:cxn ang="0">
                <a:pos x="1360" y="85"/>
              </a:cxn>
              <a:cxn ang="0">
                <a:pos x="378" y="33"/>
              </a:cxn>
              <a:cxn ang="0">
                <a:pos x="208" y="7"/>
              </a:cxn>
            </a:cxnLst>
            <a:rect l="0" t="0" r="r" b="b"/>
            <a:pathLst>
              <a:path w="1832" h="1419">
                <a:moveTo>
                  <a:pt x="208" y="7"/>
                </a:moveTo>
                <a:cubicBezTo>
                  <a:pt x="190" y="78"/>
                  <a:pt x="168" y="143"/>
                  <a:pt x="156" y="216"/>
                </a:cubicBezTo>
                <a:cubicBezTo>
                  <a:pt x="169" y="369"/>
                  <a:pt x="207" y="552"/>
                  <a:pt x="117" y="687"/>
                </a:cubicBezTo>
                <a:cubicBezTo>
                  <a:pt x="77" y="811"/>
                  <a:pt x="66" y="944"/>
                  <a:pt x="25" y="1067"/>
                </a:cubicBezTo>
                <a:cubicBezTo>
                  <a:pt x="17" y="1136"/>
                  <a:pt x="0" y="1196"/>
                  <a:pt x="25" y="1263"/>
                </a:cubicBezTo>
                <a:cubicBezTo>
                  <a:pt x="37" y="1294"/>
                  <a:pt x="98" y="1310"/>
                  <a:pt x="117" y="1316"/>
                </a:cubicBezTo>
                <a:cubicBezTo>
                  <a:pt x="250" y="1357"/>
                  <a:pt x="263" y="1345"/>
                  <a:pt x="431" y="1355"/>
                </a:cubicBezTo>
                <a:cubicBezTo>
                  <a:pt x="630" y="1405"/>
                  <a:pt x="888" y="1399"/>
                  <a:pt x="1085" y="1407"/>
                </a:cubicBezTo>
                <a:cubicBezTo>
                  <a:pt x="1207" y="1403"/>
                  <a:pt x="1332" y="1419"/>
                  <a:pt x="1452" y="1394"/>
                </a:cubicBezTo>
                <a:cubicBezTo>
                  <a:pt x="1488" y="1387"/>
                  <a:pt x="1504" y="1342"/>
                  <a:pt x="1530" y="1316"/>
                </a:cubicBezTo>
                <a:cubicBezTo>
                  <a:pt x="1539" y="1307"/>
                  <a:pt x="1557" y="1290"/>
                  <a:pt x="1557" y="1290"/>
                </a:cubicBezTo>
                <a:cubicBezTo>
                  <a:pt x="1581" y="1242"/>
                  <a:pt x="1598" y="1194"/>
                  <a:pt x="1622" y="1146"/>
                </a:cubicBezTo>
                <a:cubicBezTo>
                  <a:pt x="1677" y="923"/>
                  <a:pt x="1631" y="654"/>
                  <a:pt x="1766" y="452"/>
                </a:cubicBezTo>
                <a:cubicBezTo>
                  <a:pt x="1780" y="409"/>
                  <a:pt x="1791" y="364"/>
                  <a:pt x="1805" y="321"/>
                </a:cubicBezTo>
                <a:cubicBezTo>
                  <a:pt x="1796" y="255"/>
                  <a:pt x="1832" y="164"/>
                  <a:pt x="1779" y="124"/>
                </a:cubicBezTo>
                <a:cubicBezTo>
                  <a:pt x="1713" y="74"/>
                  <a:pt x="1613" y="118"/>
                  <a:pt x="1530" y="111"/>
                </a:cubicBezTo>
                <a:cubicBezTo>
                  <a:pt x="1473" y="106"/>
                  <a:pt x="1417" y="91"/>
                  <a:pt x="1360" y="85"/>
                </a:cubicBezTo>
                <a:cubicBezTo>
                  <a:pt x="1019" y="0"/>
                  <a:pt x="830" y="40"/>
                  <a:pt x="378" y="33"/>
                </a:cubicBezTo>
                <a:cubicBezTo>
                  <a:pt x="215" y="19"/>
                  <a:pt x="258" y="57"/>
                  <a:pt x="208" y="7"/>
                </a:cubicBezTo>
                <a:close/>
              </a:path>
            </a:pathLst>
          </a:custGeom>
          <a:solidFill>
            <a:schemeClr val="bg1">
              <a:alpha val="10001"/>
            </a:schemeClr>
          </a:solidFill>
          <a:ln w="9525">
            <a:solidFill>
              <a:schemeClr val="tx1"/>
            </a:solidFill>
            <a:round/>
            <a:headEnd/>
            <a:tailEnd/>
          </a:ln>
          <a:effectLst/>
        </p:spPr>
        <p:txBody>
          <a:bodyPr/>
          <a:lstStyle/>
          <a:p>
            <a:endParaRPr lang="en-US"/>
          </a:p>
        </p:txBody>
      </p:sp>
      <p:pic>
        <p:nvPicPr>
          <p:cNvPr id="14346" name="Picture 10" descr="j0078842[1]"/>
          <p:cNvPicPr>
            <a:picLocks noChangeAspect="1" noChangeArrowheads="1"/>
          </p:cNvPicPr>
          <p:nvPr/>
        </p:nvPicPr>
        <p:blipFill>
          <a:blip r:embed="rId4" cstate="print"/>
          <a:srcRect/>
          <a:stretch>
            <a:fillRect/>
          </a:stretch>
        </p:blipFill>
        <p:spPr bwMode="auto">
          <a:xfrm>
            <a:off x="914400" y="3505200"/>
            <a:ext cx="2571750" cy="3105150"/>
          </a:xfrm>
          <a:prstGeom prst="rect">
            <a:avLst/>
          </a:prstGeom>
          <a:noFill/>
        </p:spPr>
      </p:pic>
      <p:pic>
        <p:nvPicPr>
          <p:cNvPr id="14347" name="Picture 11" descr="wizards16"/>
          <p:cNvPicPr>
            <a:picLocks noChangeAspect="1" noChangeArrowheads="1"/>
          </p:cNvPicPr>
          <p:nvPr/>
        </p:nvPicPr>
        <p:blipFill>
          <a:blip r:embed="rId5" cstate="print"/>
          <a:srcRect/>
          <a:stretch>
            <a:fillRect/>
          </a:stretch>
        </p:blipFill>
        <p:spPr bwMode="auto">
          <a:xfrm>
            <a:off x="7088188" y="3652838"/>
            <a:ext cx="1512887" cy="1241425"/>
          </a:xfrm>
          <a:prstGeom prst="rect">
            <a:avLst/>
          </a:prstGeom>
          <a:noFill/>
          <a:ln w="9525">
            <a:noFill/>
            <a:miter lim="800000"/>
            <a:headEnd/>
            <a:tailEnd/>
          </a:ln>
        </p:spPr>
      </p:pic>
      <p:sp>
        <p:nvSpPr>
          <p:cNvPr id="14348" name="Freeform 12"/>
          <p:cNvSpPr>
            <a:spLocks/>
          </p:cNvSpPr>
          <p:nvPr/>
        </p:nvSpPr>
        <p:spPr bwMode="auto">
          <a:xfrm>
            <a:off x="7000875" y="3505200"/>
            <a:ext cx="1676400" cy="152400"/>
          </a:xfrm>
          <a:custGeom>
            <a:avLst/>
            <a:gdLst/>
            <a:ahLst/>
            <a:cxnLst>
              <a:cxn ang="0">
                <a:pos x="0" y="170"/>
              </a:cxn>
              <a:cxn ang="0">
                <a:pos x="288" y="117"/>
              </a:cxn>
              <a:cxn ang="0">
                <a:pos x="523" y="91"/>
              </a:cxn>
              <a:cxn ang="0">
                <a:pos x="733" y="26"/>
              </a:cxn>
              <a:cxn ang="0">
                <a:pos x="2094" y="0"/>
              </a:cxn>
            </a:cxnLst>
            <a:rect l="0" t="0" r="r" b="b"/>
            <a:pathLst>
              <a:path w="2094" h="170">
                <a:moveTo>
                  <a:pt x="0" y="170"/>
                </a:moveTo>
                <a:cubicBezTo>
                  <a:pt x="93" y="147"/>
                  <a:pt x="193" y="130"/>
                  <a:pt x="288" y="117"/>
                </a:cubicBezTo>
                <a:cubicBezTo>
                  <a:pt x="366" y="107"/>
                  <a:pt x="523" y="91"/>
                  <a:pt x="523" y="91"/>
                </a:cubicBezTo>
                <a:cubicBezTo>
                  <a:pt x="587" y="75"/>
                  <a:pt x="667" y="27"/>
                  <a:pt x="733" y="26"/>
                </a:cubicBezTo>
                <a:cubicBezTo>
                  <a:pt x="1184" y="18"/>
                  <a:pt x="1642" y="0"/>
                  <a:pt x="2094" y="0"/>
                </a:cubicBezTo>
              </a:path>
            </a:pathLst>
          </a:custGeom>
          <a:noFill/>
          <a:ln w="9525">
            <a:solidFill>
              <a:schemeClr val="tx1"/>
            </a:solidFill>
            <a:round/>
            <a:headEnd/>
            <a:tailEnd/>
          </a:ln>
          <a:effectLst/>
        </p:spPr>
        <p:txBody>
          <a:bodyPr/>
          <a:lstStyle/>
          <a:p>
            <a:endParaRPr lang="en-US"/>
          </a:p>
        </p:txBody>
      </p:sp>
      <p:sp>
        <p:nvSpPr>
          <p:cNvPr id="14349" name="AutoShape 13"/>
          <p:cNvSpPr>
            <a:spLocks noChangeArrowheads="1"/>
          </p:cNvSpPr>
          <p:nvPr/>
        </p:nvSpPr>
        <p:spPr bwMode="auto">
          <a:xfrm rot="5473341" flipH="1">
            <a:off x="3160713" y="3940175"/>
            <a:ext cx="3751262" cy="1049338"/>
          </a:xfrm>
          <a:prstGeom prst="parallelogram">
            <a:avLst>
              <a:gd name="adj" fmla="val 29377"/>
            </a:avLst>
          </a:prstGeom>
          <a:solidFill>
            <a:srgbClr val="000000"/>
          </a:solidFill>
          <a:ln w="9525">
            <a:solidFill>
              <a:schemeClr val="tx1"/>
            </a:solidFill>
            <a:miter lim="800000"/>
            <a:headEnd/>
            <a:tailEnd/>
          </a:ln>
          <a:effectLst/>
        </p:spPr>
        <p:txBody>
          <a:bodyPr wrap="none" anchor="ctr"/>
          <a:lstStyle/>
          <a:p>
            <a:endParaRPr lang="en-US"/>
          </a:p>
        </p:txBody>
      </p:sp>
      <p:sp>
        <p:nvSpPr>
          <p:cNvPr id="14350" name="Oval 14"/>
          <p:cNvSpPr>
            <a:spLocks noChangeArrowheads="1"/>
          </p:cNvSpPr>
          <p:nvPr/>
        </p:nvSpPr>
        <p:spPr bwMode="auto">
          <a:xfrm>
            <a:off x="4572000" y="4419600"/>
            <a:ext cx="304800" cy="304800"/>
          </a:xfrm>
          <a:prstGeom prst="ellipse">
            <a:avLst/>
          </a:prstGeom>
          <a:gradFill rotWithShape="1">
            <a:gsLst>
              <a:gs pos="0">
                <a:srgbClr val="FF6600"/>
              </a:gs>
              <a:gs pos="100000">
                <a:srgbClr val="FF6600">
                  <a:gamma/>
                  <a:shade val="0"/>
                  <a:invGamma/>
                </a:srgbClr>
              </a:gs>
            </a:gsLst>
            <a:path path="shape">
              <a:fillToRect l="50000" t="50000" r="50000" b="50000"/>
            </a:path>
          </a:gradFill>
          <a:ln w="9525">
            <a:solidFill>
              <a:schemeClr val="tx1"/>
            </a:solidFill>
            <a:round/>
            <a:headEnd/>
            <a:tailEnd/>
          </a:ln>
          <a:effectLst/>
        </p:spPr>
        <p:txBody>
          <a:bodyPr wrap="none" anchor="ctr"/>
          <a:lstStyle/>
          <a:p>
            <a:endParaRPr lang="en-US"/>
          </a:p>
        </p:txBody>
      </p:sp>
      <p:sp>
        <p:nvSpPr>
          <p:cNvPr id="14351" name="Line 15"/>
          <p:cNvSpPr>
            <a:spLocks noChangeShapeType="1"/>
          </p:cNvSpPr>
          <p:nvPr/>
        </p:nvSpPr>
        <p:spPr bwMode="auto">
          <a:xfrm flipV="1">
            <a:off x="6705600" y="5257800"/>
            <a:ext cx="152400" cy="1295400"/>
          </a:xfrm>
          <a:prstGeom prst="line">
            <a:avLst/>
          </a:prstGeom>
          <a:noFill/>
          <a:ln w="9525">
            <a:solidFill>
              <a:schemeClr val="tx1"/>
            </a:solidFill>
            <a:round/>
            <a:headEnd/>
            <a:tailEnd/>
          </a:ln>
          <a:effectLst/>
        </p:spPr>
        <p:txBody>
          <a:bodyPr/>
          <a:lstStyle/>
          <a:p>
            <a:endParaRPr lang="en-US"/>
          </a:p>
        </p:txBody>
      </p:sp>
      <p:sp>
        <p:nvSpPr>
          <p:cNvPr id="14352" name="Line 16"/>
          <p:cNvSpPr>
            <a:spLocks noChangeShapeType="1"/>
          </p:cNvSpPr>
          <p:nvPr/>
        </p:nvSpPr>
        <p:spPr bwMode="auto">
          <a:xfrm flipH="1" flipV="1">
            <a:off x="8839200" y="5181600"/>
            <a:ext cx="76200" cy="1371600"/>
          </a:xfrm>
          <a:prstGeom prst="line">
            <a:avLst/>
          </a:prstGeom>
          <a:noFill/>
          <a:ln w="9525">
            <a:solidFill>
              <a:schemeClr val="tx1"/>
            </a:solidFill>
            <a:round/>
            <a:headEnd/>
            <a:tailEnd/>
          </a:ln>
          <a:effectLst/>
        </p:spPr>
        <p:txBody>
          <a:bodyPr/>
          <a:lstStyle/>
          <a:p>
            <a:endParaRPr lang="en-US"/>
          </a:p>
        </p:txBody>
      </p:sp>
      <p:sp>
        <p:nvSpPr>
          <p:cNvPr id="14353" name="Rectangle 17"/>
          <p:cNvSpPr>
            <a:spLocks noChangeArrowheads="1"/>
          </p:cNvSpPr>
          <p:nvPr/>
        </p:nvSpPr>
        <p:spPr bwMode="auto">
          <a:xfrm>
            <a:off x="6477000" y="5181600"/>
            <a:ext cx="2667000" cy="76200"/>
          </a:xfrm>
          <a:prstGeom prst="rect">
            <a:avLst/>
          </a:prstGeom>
          <a:solidFill>
            <a:srgbClr val="66FF66">
              <a:alpha val="50000"/>
            </a:srgbClr>
          </a:solidFill>
          <a:ln w="9525">
            <a:solidFill>
              <a:schemeClr val="tx1"/>
            </a:solidFill>
            <a:miter lim="800000"/>
            <a:headEnd/>
            <a:tailEnd/>
          </a:ln>
          <a:effectLst/>
        </p:spPr>
        <p:txBody>
          <a:bodyPr wrap="none" anchor="ctr"/>
          <a:lstStyle/>
          <a:p>
            <a:endParaRPr lang="en-US"/>
          </a:p>
        </p:txBody>
      </p:sp>
      <p:sp>
        <p:nvSpPr>
          <p:cNvPr id="14354" name="Line 18"/>
          <p:cNvSpPr>
            <a:spLocks noChangeShapeType="1"/>
          </p:cNvSpPr>
          <p:nvPr/>
        </p:nvSpPr>
        <p:spPr bwMode="auto">
          <a:xfrm flipH="1">
            <a:off x="7086600" y="5257800"/>
            <a:ext cx="76200" cy="914400"/>
          </a:xfrm>
          <a:prstGeom prst="line">
            <a:avLst/>
          </a:prstGeom>
          <a:noFill/>
          <a:ln w="9525">
            <a:solidFill>
              <a:schemeClr val="tx1"/>
            </a:solidFill>
            <a:round/>
            <a:headEnd/>
            <a:tailEnd/>
          </a:ln>
          <a:effectLst/>
        </p:spPr>
        <p:txBody>
          <a:bodyPr/>
          <a:lstStyle/>
          <a:p>
            <a:endParaRPr lang="en-US"/>
          </a:p>
        </p:txBody>
      </p:sp>
      <p:sp>
        <p:nvSpPr>
          <p:cNvPr id="14355" name="Line 19"/>
          <p:cNvSpPr>
            <a:spLocks noChangeShapeType="1"/>
          </p:cNvSpPr>
          <p:nvPr/>
        </p:nvSpPr>
        <p:spPr bwMode="auto">
          <a:xfrm>
            <a:off x="9067800" y="5257800"/>
            <a:ext cx="76200" cy="914400"/>
          </a:xfrm>
          <a:prstGeom prst="line">
            <a:avLst/>
          </a:prstGeom>
          <a:noFill/>
          <a:ln w="9525">
            <a:solidFill>
              <a:schemeClr val="tx1"/>
            </a:solidFill>
            <a:round/>
            <a:headEnd/>
            <a:tailEnd/>
          </a:ln>
          <a:effectLst/>
        </p:spPr>
        <p:txBody>
          <a:bodyPr/>
          <a:lstStyle/>
          <a:p>
            <a:endParaRPr lang="en-US"/>
          </a:p>
        </p:txBody>
      </p:sp>
      <p:sp>
        <p:nvSpPr>
          <p:cNvPr id="14356" name="Freeform 20"/>
          <p:cNvSpPr>
            <a:spLocks/>
          </p:cNvSpPr>
          <p:nvPr/>
        </p:nvSpPr>
        <p:spPr bwMode="auto">
          <a:xfrm rot="5158297">
            <a:off x="7076281" y="3494882"/>
            <a:ext cx="1609725" cy="1608138"/>
          </a:xfrm>
          <a:custGeom>
            <a:avLst/>
            <a:gdLst/>
            <a:ahLst/>
            <a:cxnLst>
              <a:cxn ang="0">
                <a:pos x="100" y="36"/>
              </a:cxn>
              <a:cxn ang="0">
                <a:pos x="42" y="151"/>
              </a:cxn>
              <a:cxn ang="0">
                <a:pos x="134" y="382"/>
              </a:cxn>
              <a:cxn ang="0">
                <a:pos x="388" y="370"/>
              </a:cxn>
              <a:cxn ang="0">
                <a:pos x="399" y="324"/>
              </a:cxn>
              <a:cxn ang="0">
                <a:pos x="422" y="255"/>
              </a:cxn>
              <a:cxn ang="0">
                <a:pos x="422" y="59"/>
              </a:cxn>
              <a:cxn ang="0">
                <a:pos x="353" y="36"/>
              </a:cxn>
              <a:cxn ang="0">
                <a:pos x="100" y="36"/>
              </a:cxn>
            </a:cxnLst>
            <a:rect l="0" t="0" r="r" b="b"/>
            <a:pathLst>
              <a:path w="447" h="395">
                <a:moveTo>
                  <a:pt x="100" y="36"/>
                </a:moveTo>
                <a:cubicBezTo>
                  <a:pt x="68" y="78"/>
                  <a:pt x="59" y="103"/>
                  <a:pt x="42" y="151"/>
                </a:cubicBezTo>
                <a:cubicBezTo>
                  <a:pt x="56" y="395"/>
                  <a:pt x="0" y="335"/>
                  <a:pt x="134" y="382"/>
                </a:cubicBezTo>
                <a:cubicBezTo>
                  <a:pt x="219" y="378"/>
                  <a:pt x="305" y="388"/>
                  <a:pt x="388" y="370"/>
                </a:cubicBezTo>
                <a:cubicBezTo>
                  <a:pt x="403" y="367"/>
                  <a:pt x="395" y="339"/>
                  <a:pt x="399" y="324"/>
                </a:cubicBezTo>
                <a:cubicBezTo>
                  <a:pt x="406" y="301"/>
                  <a:pt x="422" y="255"/>
                  <a:pt x="422" y="255"/>
                </a:cubicBezTo>
                <a:cubicBezTo>
                  <a:pt x="427" y="210"/>
                  <a:pt x="447" y="109"/>
                  <a:pt x="422" y="59"/>
                </a:cubicBezTo>
                <a:cubicBezTo>
                  <a:pt x="421" y="57"/>
                  <a:pt x="354" y="36"/>
                  <a:pt x="353" y="36"/>
                </a:cubicBezTo>
                <a:cubicBezTo>
                  <a:pt x="245" y="0"/>
                  <a:pt x="363" y="22"/>
                  <a:pt x="100" y="36"/>
                </a:cubicBezTo>
                <a:close/>
              </a:path>
            </a:pathLst>
          </a:custGeom>
          <a:solidFill>
            <a:srgbClr val="996633">
              <a:alpha val="70000"/>
            </a:srgbClr>
          </a:solidFill>
          <a:ln w="9525">
            <a:solidFill>
              <a:schemeClr val="tx1"/>
            </a:solidFill>
            <a:round/>
            <a:headEnd/>
            <a:tailEnd/>
          </a:ln>
          <a:effectLst/>
        </p:spPr>
        <p:txBody>
          <a:bodyPr/>
          <a:lstStyle/>
          <a:p>
            <a:endParaRPr lang="en-US"/>
          </a:p>
        </p:txBody>
      </p:sp>
      <p:sp>
        <p:nvSpPr>
          <p:cNvPr id="14357" name="Line 21"/>
          <p:cNvSpPr>
            <a:spLocks noChangeShapeType="1"/>
          </p:cNvSpPr>
          <p:nvPr/>
        </p:nvSpPr>
        <p:spPr bwMode="auto">
          <a:xfrm>
            <a:off x="6477000" y="3733800"/>
            <a:ext cx="762000" cy="914400"/>
          </a:xfrm>
          <a:prstGeom prst="line">
            <a:avLst/>
          </a:prstGeom>
          <a:noFill/>
          <a:ln w="9525">
            <a:solidFill>
              <a:schemeClr val="tx1"/>
            </a:solidFill>
            <a:round/>
            <a:headEnd/>
            <a:tailEnd type="triangle" w="med" len="med"/>
          </a:ln>
          <a:effectLst/>
        </p:spPr>
        <p:txBody>
          <a:bodyPr/>
          <a:lstStyle/>
          <a:p>
            <a:endParaRPr lang="en-US"/>
          </a:p>
        </p:txBody>
      </p:sp>
      <p:sp>
        <p:nvSpPr>
          <p:cNvPr id="14358" name="WordArt 22"/>
          <p:cNvSpPr>
            <a:spLocks noChangeArrowheads="1" noChangeShapeType="1" noTextEdit="1"/>
          </p:cNvSpPr>
          <p:nvPr/>
        </p:nvSpPr>
        <p:spPr bwMode="auto">
          <a:xfrm>
            <a:off x="5638800" y="2667000"/>
            <a:ext cx="1676400" cy="1447800"/>
          </a:xfrm>
          <a:prstGeom prst="rect">
            <a:avLst/>
          </a:prstGeom>
        </p:spPr>
        <p:txBody>
          <a:bodyPr wrap="none" fromWordArt="1">
            <a:prstTxWarp prst="textSlantUp">
              <a:avLst>
                <a:gd name="adj" fmla="val 64037"/>
              </a:avLst>
            </a:prstTxWarp>
          </a:bodyPr>
          <a:lstStyle/>
          <a:p>
            <a:pPr algn="ctr"/>
            <a:r>
              <a:rPr lang="en-US" sz="3600" kern="10">
                <a:ln w="9525">
                  <a:solidFill>
                    <a:srgbClr val="000000"/>
                  </a:solidFill>
                  <a:round/>
                  <a:headEnd/>
                  <a:tailEnd/>
                </a:ln>
                <a:solidFill>
                  <a:srgbClr val="000000"/>
                </a:solidFill>
                <a:latin typeface="Arial Narrow"/>
              </a:rPr>
              <a:t>Paper towel wrap</a:t>
            </a:r>
          </a:p>
        </p:txBody>
      </p:sp>
      <p:sp>
        <p:nvSpPr>
          <p:cNvPr id="14359" name="AutoShape 23"/>
          <p:cNvSpPr>
            <a:spLocks noChangeArrowheads="1"/>
          </p:cNvSpPr>
          <p:nvPr/>
        </p:nvSpPr>
        <p:spPr bwMode="auto">
          <a:xfrm>
            <a:off x="152400" y="76200"/>
            <a:ext cx="6553200" cy="2209800"/>
          </a:xfrm>
          <a:prstGeom prst="wedgeRoundRectCallout">
            <a:avLst>
              <a:gd name="adj1" fmla="val 68241"/>
              <a:gd name="adj2" fmla="val -18463"/>
              <a:gd name="adj3" fmla="val 16667"/>
            </a:avLst>
          </a:prstGeom>
          <a:solidFill>
            <a:srgbClr val="00FF00">
              <a:alpha val="33000"/>
            </a:srgbClr>
          </a:solidFill>
          <a:ln w="9525">
            <a:solidFill>
              <a:schemeClr val="tx1"/>
            </a:solidFill>
            <a:miter lim="800000"/>
            <a:headEnd/>
            <a:tailEnd/>
          </a:ln>
          <a:effectLst/>
        </p:spPr>
        <p:txBody>
          <a:bodyPr/>
          <a:lstStyle/>
          <a:p>
            <a:pPr>
              <a:spcBef>
                <a:spcPct val="50000"/>
              </a:spcBef>
            </a:pPr>
            <a:r>
              <a:rPr lang="en-US" sz="2600">
                <a:latin typeface="Bermuda Solid" pitchFamily="2" charset="0"/>
                <a:cs typeface="Times New Roman" pitchFamily="18" charset="0"/>
              </a:rPr>
              <a:t>“Wrap shirt in paper towel, put in bag, and allow it to sit for 24 hours at room temperature to let the reaction continue.”</a:t>
            </a:r>
            <a:endParaRPr lang="en-US" sz="2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fade">
                                      <p:cBhvr>
                                        <p:cTn id="7" dur="1000"/>
                                        <p:tgtEl>
                                          <p:spTgt spid="14342"/>
                                        </p:tgtEl>
                                      </p:cBhvr>
                                    </p:animEffect>
                                    <p:anim calcmode="lin" valueType="num">
                                      <p:cBhvr>
                                        <p:cTn id="8" dur="1000" fill="hold"/>
                                        <p:tgtEl>
                                          <p:spTgt spid="14342"/>
                                        </p:tgtEl>
                                        <p:attrNameLst>
                                          <p:attrName>ppt_x</p:attrName>
                                        </p:attrNameLst>
                                      </p:cBhvr>
                                      <p:tavLst>
                                        <p:tav tm="0">
                                          <p:val>
                                            <p:strVal val="#ppt_x"/>
                                          </p:val>
                                        </p:tav>
                                        <p:tav tm="100000">
                                          <p:val>
                                            <p:strVal val="#ppt_x"/>
                                          </p:val>
                                        </p:tav>
                                      </p:tavLst>
                                    </p:anim>
                                    <p:anim calcmode="lin" valueType="num">
                                      <p:cBhvr>
                                        <p:cTn id="9" dur="1000" fill="hold"/>
                                        <p:tgtEl>
                                          <p:spTgt spid="14342"/>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4359"/>
                                        </p:tgtEl>
                                        <p:attrNameLst>
                                          <p:attrName>style.visibility</p:attrName>
                                        </p:attrNameLst>
                                      </p:cBhvr>
                                      <p:to>
                                        <p:strVal val="visible"/>
                                      </p:to>
                                    </p:set>
                                    <p:animEffect transition="in" filter="fade">
                                      <p:cBhvr>
                                        <p:cTn id="12" dur="1000"/>
                                        <p:tgtEl>
                                          <p:spTgt spid="14359"/>
                                        </p:tgtEl>
                                      </p:cBhvr>
                                    </p:animEffect>
                                    <p:anim calcmode="lin" valueType="num">
                                      <p:cBhvr>
                                        <p:cTn id="13" dur="1000" fill="hold"/>
                                        <p:tgtEl>
                                          <p:spTgt spid="14359"/>
                                        </p:tgtEl>
                                        <p:attrNameLst>
                                          <p:attrName>ppt_x</p:attrName>
                                        </p:attrNameLst>
                                      </p:cBhvr>
                                      <p:tavLst>
                                        <p:tav tm="0">
                                          <p:val>
                                            <p:strVal val="#ppt_x"/>
                                          </p:val>
                                        </p:tav>
                                        <p:tav tm="100000">
                                          <p:val>
                                            <p:strVal val="#ppt_x"/>
                                          </p:val>
                                        </p:tav>
                                      </p:tavLst>
                                    </p:anim>
                                    <p:anim calcmode="lin" valueType="num">
                                      <p:cBhvr>
                                        <p:cTn id="14" dur="1000" fill="hold"/>
                                        <p:tgtEl>
                                          <p:spTgt spid="1435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35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3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35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35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35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35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35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34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34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4345"/>
                                        </p:tgtEl>
                                        <p:attrNameLst>
                                          <p:attrName>style.visibility</p:attrName>
                                        </p:attrNameLst>
                                      </p:cBhvr>
                                      <p:to>
                                        <p:strVal val="visible"/>
                                      </p:to>
                                    </p:set>
                                    <p:anim calcmode="lin" valueType="num">
                                      <p:cBhvr additive="base">
                                        <p:cTn id="43" dur="500" fill="hold"/>
                                        <p:tgtEl>
                                          <p:spTgt spid="14345"/>
                                        </p:tgtEl>
                                        <p:attrNameLst>
                                          <p:attrName>ppt_x</p:attrName>
                                        </p:attrNameLst>
                                      </p:cBhvr>
                                      <p:tavLst>
                                        <p:tav tm="0">
                                          <p:val>
                                            <p:strVal val="1+#ppt_w/2"/>
                                          </p:val>
                                        </p:tav>
                                        <p:tav tm="100000">
                                          <p:val>
                                            <p:strVal val="#ppt_x"/>
                                          </p:val>
                                        </p:tav>
                                      </p:tavLst>
                                    </p:anim>
                                    <p:anim calcmode="lin" valueType="num">
                                      <p:cBhvr additive="base">
                                        <p:cTn id="44" dur="500" fill="hold"/>
                                        <p:tgtEl>
                                          <p:spTgt spid="14345"/>
                                        </p:tgtEl>
                                        <p:attrNameLst>
                                          <p:attrName>ppt_y</p:attrName>
                                        </p:attrNameLst>
                                      </p:cBhvr>
                                      <p:tavLst>
                                        <p:tav tm="0">
                                          <p:val>
                                            <p:strVal val="#ppt_y"/>
                                          </p:val>
                                        </p:tav>
                                        <p:tav tm="100000">
                                          <p:val>
                                            <p:strVal val="#ppt_y"/>
                                          </p:val>
                                        </p:tav>
                                      </p:tavLst>
                                    </p:anim>
                                  </p:childTnLst>
                                </p:cTn>
                              </p:par>
                              <p:par>
                                <p:cTn id="45" presetID="2" presetClass="entr" presetSubtype="2" fill="hold" nodeType="withEffect">
                                  <p:stCondLst>
                                    <p:cond delay="0"/>
                                  </p:stCondLst>
                                  <p:childTnLst>
                                    <p:set>
                                      <p:cBhvr>
                                        <p:cTn id="46" dur="1" fill="hold">
                                          <p:stCondLst>
                                            <p:cond delay="0"/>
                                          </p:stCondLst>
                                        </p:cTn>
                                        <p:tgtEl>
                                          <p:spTgt spid="14347"/>
                                        </p:tgtEl>
                                        <p:attrNameLst>
                                          <p:attrName>style.visibility</p:attrName>
                                        </p:attrNameLst>
                                      </p:cBhvr>
                                      <p:to>
                                        <p:strVal val="visible"/>
                                      </p:to>
                                    </p:set>
                                    <p:anim calcmode="lin" valueType="num">
                                      <p:cBhvr additive="base">
                                        <p:cTn id="47" dur="500" fill="hold"/>
                                        <p:tgtEl>
                                          <p:spTgt spid="14347"/>
                                        </p:tgtEl>
                                        <p:attrNameLst>
                                          <p:attrName>ppt_x</p:attrName>
                                        </p:attrNameLst>
                                      </p:cBhvr>
                                      <p:tavLst>
                                        <p:tav tm="0">
                                          <p:val>
                                            <p:strVal val="1+#ppt_w/2"/>
                                          </p:val>
                                        </p:tav>
                                        <p:tav tm="100000">
                                          <p:val>
                                            <p:strVal val="#ppt_x"/>
                                          </p:val>
                                        </p:tav>
                                      </p:tavLst>
                                    </p:anim>
                                    <p:anim calcmode="lin" valueType="num">
                                      <p:cBhvr additive="base">
                                        <p:cTn id="48" dur="500" fill="hold"/>
                                        <p:tgtEl>
                                          <p:spTgt spid="14347"/>
                                        </p:tgtEl>
                                        <p:attrNameLst>
                                          <p:attrName>ppt_y</p:attrName>
                                        </p:attrNameLst>
                                      </p:cBhvr>
                                      <p:tavLst>
                                        <p:tav tm="0">
                                          <p:val>
                                            <p:strVal val="#ppt_y"/>
                                          </p:val>
                                        </p:tav>
                                        <p:tav tm="100000">
                                          <p:val>
                                            <p:strVal val="#ppt_y"/>
                                          </p:val>
                                        </p:tav>
                                      </p:tavLst>
                                    </p:anim>
                                  </p:childTnLst>
                                </p:cTn>
                              </p:par>
                              <p:par>
                                <p:cTn id="49" presetID="2" presetClass="entr" presetSubtype="2" fill="hold" grpId="0" nodeType="withEffect">
                                  <p:stCondLst>
                                    <p:cond delay="0"/>
                                  </p:stCondLst>
                                  <p:childTnLst>
                                    <p:set>
                                      <p:cBhvr>
                                        <p:cTn id="50" dur="1" fill="hold">
                                          <p:stCondLst>
                                            <p:cond delay="0"/>
                                          </p:stCondLst>
                                        </p:cTn>
                                        <p:tgtEl>
                                          <p:spTgt spid="14348"/>
                                        </p:tgtEl>
                                        <p:attrNameLst>
                                          <p:attrName>style.visibility</p:attrName>
                                        </p:attrNameLst>
                                      </p:cBhvr>
                                      <p:to>
                                        <p:strVal val="visible"/>
                                      </p:to>
                                    </p:set>
                                    <p:anim calcmode="lin" valueType="num">
                                      <p:cBhvr additive="base">
                                        <p:cTn id="51" dur="500" fill="hold"/>
                                        <p:tgtEl>
                                          <p:spTgt spid="14348"/>
                                        </p:tgtEl>
                                        <p:attrNameLst>
                                          <p:attrName>ppt_x</p:attrName>
                                        </p:attrNameLst>
                                      </p:cBhvr>
                                      <p:tavLst>
                                        <p:tav tm="0">
                                          <p:val>
                                            <p:strVal val="1+#ppt_w/2"/>
                                          </p:val>
                                        </p:tav>
                                        <p:tav tm="100000">
                                          <p:val>
                                            <p:strVal val="#ppt_x"/>
                                          </p:val>
                                        </p:tav>
                                      </p:tavLst>
                                    </p:anim>
                                    <p:anim calcmode="lin" valueType="num">
                                      <p:cBhvr additive="base">
                                        <p:cTn id="52" dur="500" fill="hold"/>
                                        <p:tgtEl>
                                          <p:spTgt spid="14348"/>
                                        </p:tgtEl>
                                        <p:attrNameLst>
                                          <p:attrName>ppt_y</p:attrName>
                                        </p:attrNameLst>
                                      </p:cBhvr>
                                      <p:tavLst>
                                        <p:tav tm="0">
                                          <p:val>
                                            <p:strVal val="#ppt_y"/>
                                          </p:val>
                                        </p:tav>
                                        <p:tav tm="100000">
                                          <p:val>
                                            <p:strVal val="#ppt_y"/>
                                          </p:val>
                                        </p:tav>
                                      </p:tavLst>
                                    </p:anim>
                                  </p:childTnLst>
                                </p:cTn>
                              </p:par>
                              <p:par>
                                <p:cTn id="53" presetID="2" presetClass="entr" presetSubtype="2" fill="hold" grpId="0" nodeType="withEffect">
                                  <p:stCondLst>
                                    <p:cond delay="0"/>
                                  </p:stCondLst>
                                  <p:childTnLst>
                                    <p:set>
                                      <p:cBhvr>
                                        <p:cTn id="54" dur="1" fill="hold">
                                          <p:stCondLst>
                                            <p:cond delay="0"/>
                                          </p:stCondLst>
                                        </p:cTn>
                                        <p:tgtEl>
                                          <p:spTgt spid="14356"/>
                                        </p:tgtEl>
                                        <p:attrNameLst>
                                          <p:attrName>style.visibility</p:attrName>
                                        </p:attrNameLst>
                                      </p:cBhvr>
                                      <p:to>
                                        <p:strVal val="visible"/>
                                      </p:to>
                                    </p:set>
                                    <p:anim calcmode="lin" valueType="num">
                                      <p:cBhvr additive="base">
                                        <p:cTn id="55" dur="500" fill="hold"/>
                                        <p:tgtEl>
                                          <p:spTgt spid="14356"/>
                                        </p:tgtEl>
                                        <p:attrNameLst>
                                          <p:attrName>ppt_x</p:attrName>
                                        </p:attrNameLst>
                                      </p:cBhvr>
                                      <p:tavLst>
                                        <p:tav tm="0">
                                          <p:val>
                                            <p:strVal val="1+#ppt_w/2"/>
                                          </p:val>
                                        </p:tav>
                                        <p:tav tm="100000">
                                          <p:val>
                                            <p:strVal val="#ppt_x"/>
                                          </p:val>
                                        </p:tav>
                                      </p:tavLst>
                                    </p:anim>
                                    <p:anim calcmode="lin" valueType="num">
                                      <p:cBhvr additive="base">
                                        <p:cTn id="56" dur="500" fill="hold"/>
                                        <p:tgtEl>
                                          <p:spTgt spid="14356"/>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 presetClass="entr" presetSubtype="0" fill="hold" grpId="0" nodeType="clickEffect">
                                  <p:stCondLst>
                                    <p:cond delay="0"/>
                                  </p:stCondLst>
                                  <p:childTnLst>
                                    <p:set>
                                      <p:cBhvr>
                                        <p:cTn id="60" dur="1" fill="hold">
                                          <p:stCondLst>
                                            <p:cond delay="0"/>
                                          </p:stCondLst>
                                        </p:cTn>
                                        <p:tgtEl>
                                          <p:spTgt spid="1435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grpId="0" nodeType="clickEffect">
                                  <p:stCondLst>
                                    <p:cond delay="0"/>
                                  </p:stCondLst>
                                  <p:childTnLst>
                                    <p:set>
                                      <p:cBhvr>
                                        <p:cTn id="64" dur="1" fill="hold">
                                          <p:stCondLst>
                                            <p:cond delay="0"/>
                                          </p:stCondLst>
                                        </p:cTn>
                                        <p:tgtEl>
                                          <p:spTgt spid="14357"/>
                                        </p:tgtEl>
                                        <p:attrNameLst>
                                          <p:attrName>style.visibility</p:attrName>
                                        </p:attrNameLst>
                                      </p:cBhvr>
                                      <p:to>
                                        <p:strVal val="visible"/>
                                      </p:to>
                                    </p:set>
                                    <p:animEffect transition="in" filter="wipe(up)">
                                      <p:cBhvr>
                                        <p:cTn id="65" dur="500"/>
                                        <p:tgtEl>
                                          <p:spTgt spid="14357"/>
                                        </p:tgtEl>
                                      </p:cBhvr>
                                    </p:animEffect>
                                  </p:childTnLst>
                                </p:cTn>
                              </p:par>
                            </p:childTnLst>
                          </p:cTn>
                        </p:par>
                      </p:childTnLst>
                    </p:cTn>
                  </p:par>
                  <p:par>
                    <p:cTn id="66" fill="hold">
                      <p:stCondLst>
                        <p:cond delay="indefinite"/>
                      </p:stCondLst>
                      <p:childTnLst>
                        <p:par>
                          <p:cTn id="67" fill="hold">
                            <p:stCondLst>
                              <p:cond delay="0"/>
                            </p:stCondLst>
                            <p:childTnLst>
                              <p:par>
                                <p:cTn id="68" presetID="12" presetClass="entr" presetSubtype="4" fill="hold" nodeType="clickEffect">
                                  <p:stCondLst>
                                    <p:cond delay="0"/>
                                  </p:stCondLst>
                                  <p:childTnLst>
                                    <p:set>
                                      <p:cBhvr>
                                        <p:cTn id="69" dur="1" fill="hold">
                                          <p:stCondLst>
                                            <p:cond delay="0"/>
                                          </p:stCondLst>
                                        </p:cTn>
                                        <p:tgtEl>
                                          <p:spTgt spid="14346"/>
                                        </p:tgtEl>
                                        <p:attrNameLst>
                                          <p:attrName>style.visibility</p:attrName>
                                        </p:attrNameLst>
                                      </p:cBhvr>
                                      <p:to>
                                        <p:strVal val="visible"/>
                                      </p:to>
                                    </p:set>
                                    <p:animEffect transition="in" filter="slide(fromBottom)">
                                      <p:cBhvr>
                                        <p:cTn id="70" dur="500"/>
                                        <p:tgtEl>
                                          <p:spTgt spid="143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nimBg="1"/>
      <p:bldP spid="14341" grpId="0" animBg="1"/>
      <p:bldP spid="14343" grpId="0" animBg="1"/>
      <p:bldP spid="14344" grpId="0" animBg="1"/>
      <p:bldP spid="14345" grpId="0" animBg="1"/>
      <p:bldP spid="14348" grpId="0" animBg="1"/>
      <p:bldP spid="14349" grpId="0" animBg="1"/>
      <p:bldP spid="14350" grpId="0" animBg="1"/>
      <p:bldP spid="14351" grpId="0" animBg="1"/>
      <p:bldP spid="14352" grpId="0" animBg="1"/>
      <p:bldP spid="14353" grpId="0" animBg="1"/>
      <p:bldP spid="14354" grpId="0" animBg="1"/>
      <p:bldP spid="14355" grpId="0" animBg="1"/>
      <p:bldP spid="14356" grpId="0" animBg="1"/>
      <p:bldP spid="14357" grpId="0" animBg="1"/>
      <p:bldP spid="14358" grpId="0" animBg="1"/>
      <p:bldP spid="1435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0"/>
            <a:ext cx="9144000" cy="3657600"/>
          </a:xfrm>
          <a:prstGeom prst="rect">
            <a:avLst/>
          </a:prstGeom>
          <a:gradFill rotWithShape="1">
            <a:gsLst>
              <a:gs pos="0">
                <a:srgbClr val="CCFFFF">
                  <a:alpha val="30000"/>
                </a:srgbClr>
              </a:gs>
              <a:gs pos="50000">
                <a:srgbClr val="FFFFFF"/>
              </a:gs>
              <a:gs pos="100000">
                <a:srgbClr val="CCFFFF">
                  <a:alpha val="30000"/>
                </a:srgbClr>
              </a:gs>
            </a:gsLst>
            <a:lin ang="0" scaled="1"/>
          </a:gradFill>
          <a:ln w="9525">
            <a:solidFill>
              <a:schemeClr val="tx1"/>
            </a:solidFill>
            <a:miter lim="800000"/>
            <a:headEnd/>
            <a:tailEnd/>
          </a:ln>
          <a:effectLst/>
        </p:spPr>
        <p:txBody>
          <a:bodyPr wrap="none" anchor="ctr"/>
          <a:lstStyle/>
          <a:p>
            <a:endParaRPr lang="en-US"/>
          </a:p>
        </p:txBody>
      </p:sp>
      <p:pic>
        <p:nvPicPr>
          <p:cNvPr id="16387" name="Picture 3" descr="p281b">
            <a:hlinkClick r:id="rId3"/>
          </p:cNvPr>
          <p:cNvPicPr>
            <a:picLocks noChangeAspect="1" noChangeArrowheads="1"/>
          </p:cNvPicPr>
          <p:nvPr/>
        </p:nvPicPr>
        <p:blipFill>
          <a:blip r:embed="rId4" cstate="print"/>
          <a:srcRect/>
          <a:stretch>
            <a:fillRect/>
          </a:stretch>
        </p:blipFill>
        <p:spPr bwMode="auto">
          <a:xfrm>
            <a:off x="0" y="3810000"/>
            <a:ext cx="2590800" cy="2971800"/>
          </a:xfrm>
          <a:prstGeom prst="rect">
            <a:avLst/>
          </a:prstGeom>
          <a:noFill/>
        </p:spPr>
      </p:pic>
      <p:sp>
        <p:nvSpPr>
          <p:cNvPr id="16388" name="Line 4"/>
          <p:cNvSpPr>
            <a:spLocks noChangeShapeType="1"/>
          </p:cNvSpPr>
          <p:nvPr/>
        </p:nvSpPr>
        <p:spPr bwMode="auto">
          <a:xfrm>
            <a:off x="3962400" y="1676400"/>
            <a:ext cx="2362200" cy="0"/>
          </a:xfrm>
          <a:prstGeom prst="line">
            <a:avLst/>
          </a:prstGeom>
          <a:noFill/>
          <a:ln w="9525">
            <a:solidFill>
              <a:schemeClr val="tx1"/>
            </a:solidFill>
            <a:round/>
            <a:headEnd/>
            <a:tailEnd/>
          </a:ln>
          <a:effectLst/>
        </p:spPr>
        <p:txBody>
          <a:bodyPr/>
          <a:lstStyle/>
          <a:p>
            <a:endParaRPr lang="en-US"/>
          </a:p>
        </p:txBody>
      </p:sp>
      <p:sp>
        <p:nvSpPr>
          <p:cNvPr id="16389" name="Line 5"/>
          <p:cNvSpPr>
            <a:spLocks noChangeShapeType="1"/>
          </p:cNvSpPr>
          <p:nvPr/>
        </p:nvSpPr>
        <p:spPr bwMode="auto">
          <a:xfrm>
            <a:off x="6400800" y="1752600"/>
            <a:ext cx="2743200" cy="1600200"/>
          </a:xfrm>
          <a:prstGeom prst="line">
            <a:avLst/>
          </a:prstGeom>
          <a:noFill/>
          <a:ln w="9525">
            <a:solidFill>
              <a:schemeClr val="tx1"/>
            </a:solidFill>
            <a:round/>
            <a:headEnd/>
            <a:tailEnd/>
          </a:ln>
          <a:effectLst/>
        </p:spPr>
        <p:txBody>
          <a:bodyPr/>
          <a:lstStyle/>
          <a:p>
            <a:endParaRPr lang="en-US"/>
          </a:p>
        </p:txBody>
      </p:sp>
      <p:sp>
        <p:nvSpPr>
          <p:cNvPr id="16390" name="Line 6"/>
          <p:cNvSpPr>
            <a:spLocks noChangeShapeType="1"/>
          </p:cNvSpPr>
          <p:nvPr/>
        </p:nvSpPr>
        <p:spPr bwMode="auto">
          <a:xfrm>
            <a:off x="5383213" y="1371600"/>
            <a:ext cx="838200" cy="381000"/>
          </a:xfrm>
          <a:prstGeom prst="line">
            <a:avLst/>
          </a:prstGeom>
          <a:noFill/>
          <a:ln w="28575">
            <a:solidFill>
              <a:schemeClr val="tx1"/>
            </a:solidFill>
            <a:round/>
            <a:headEnd/>
            <a:tailEnd/>
          </a:ln>
          <a:effectLst/>
        </p:spPr>
        <p:txBody>
          <a:bodyPr/>
          <a:lstStyle/>
          <a:p>
            <a:endParaRPr lang="en-US"/>
          </a:p>
        </p:txBody>
      </p:sp>
      <p:sp>
        <p:nvSpPr>
          <p:cNvPr id="16391" name="AutoShape 7"/>
          <p:cNvSpPr>
            <a:spLocks noChangeArrowheads="1"/>
          </p:cNvSpPr>
          <p:nvPr/>
        </p:nvSpPr>
        <p:spPr bwMode="auto">
          <a:xfrm>
            <a:off x="2514600" y="3657600"/>
            <a:ext cx="6629400" cy="3200400"/>
          </a:xfrm>
          <a:prstGeom prst="wedgeRoundRectCallout">
            <a:avLst>
              <a:gd name="adj1" fmla="val -66907"/>
              <a:gd name="adj2" fmla="val -20884"/>
              <a:gd name="adj3" fmla="val 16667"/>
            </a:avLst>
          </a:prstGeom>
          <a:solidFill>
            <a:srgbClr val="FF0000">
              <a:alpha val="24001"/>
            </a:srgbClr>
          </a:solidFill>
          <a:ln w="9525">
            <a:solidFill>
              <a:srgbClr val="FF0000"/>
            </a:solidFill>
            <a:miter lim="800000"/>
            <a:headEnd/>
            <a:tailEnd/>
          </a:ln>
          <a:effectLst/>
        </p:spPr>
        <p:txBody>
          <a:bodyPr/>
          <a:lstStyle/>
          <a:p>
            <a:pPr>
              <a:spcBef>
                <a:spcPct val="50000"/>
              </a:spcBef>
            </a:pPr>
            <a:r>
              <a:rPr lang="en-US" sz="2800">
                <a:latin typeface="Bermuda Solid" pitchFamily="2" charset="0"/>
                <a:cs typeface="Times New Roman" pitchFamily="18" charset="0"/>
              </a:rPr>
              <a:t>“Rinse with water to get rid of the slimy basic solution that we soaked it in at the beginning of this procedure (this is NOT to get rid of the excess dye).”</a:t>
            </a:r>
          </a:p>
        </p:txBody>
      </p:sp>
      <p:sp>
        <p:nvSpPr>
          <p:cNvPr id="16392" name="Oval 8"/>
          <p:cNvSpPr>
            <a:spLocks noChangeArrowheads="1"/>
          </p:cNvSpPr>
          <p:nvPr/>
        </p:nvSpPr>
        <p:spPr bwMode="auto">
          <a:xfrm>
            <a:off x="5535613" y="2286000"/>
            <a:ext cx="2057400" cy="457200"/>
          </a:xfrm>
          <a:prstGeom prst="ellipse">
            <a:avLst/>
          </a:prstGeom>
          <a:solidFill>
            <a:srgbClr val="CCFFFF">
              <a:alpha val="20000"/>
            </a:srgbClr>
          </a:solidFill>
          <a:ln w="9525">
            <a:solidFill>
              <a:schemeClr val="tx1"/>
            </a:solidFill>
            <a:round/>
            <a:headEnd/>
            <a:tailEnd/>
          </a:ln>
          <a:effectLst/>
        </p:spPr>
        <p:txBody>
          <a:bodyPr wrap="none" anchor="ctr"/>
          <a:lstStyle/>
          <a:p>
            <a:endParaRPr lang="en-US"/>
          </a:p>
        </p:txBody>
      </p:sp>
      <p:sp>
        <p:nvSpPr>
          <p:cNvPr id="16393" name="Freeform 9"/>
          <p:cNvSpPr>
            <a:spLocks/>
          </p:cNvSpPr>
          <p:nvPr/>
        </p:nvSpPr>
        <p:spPr bwMode="auto">
          <a:xfrm>
            <a:off x="8001000" y="2209800"/>
            <a:ext cx="488950" cy="533400"/>
          </a:xfrm>
          <a:custGeom>
            <a:avLst/>
            <a:gdLst/>
            <a:ahLst/>
            <a:cxnLst>
              <a:cxn ang="0">
                <a:pos x="0" y="19"/>
              </a:cxn>
              <a:cxn ang="0">
                <a:pos x="153" y="45"/>
              </a:cxn>
              <a:cxn ang="0">
                <a:pos x="141" y="96"/>
              </a:cxn>
              <a:cxn ang="0">
                <a:pos x="269" y="160"/>
              </a:cxn>
              <a:cxn ang="0">
                <a:pos x="77" y="173"/>
              </a:cxn>
              <a:cxn ang="0">
                <a:pos x="51" y="250"/>
              </a:cxn>
            </a:cxnLst>
            <a:rect l="0" t="0" r="r" b="b"/>
            <a:pathLst>
              <a:path w="308" h="286">
                <a:moveTo>
                  <a:pt x="0" y="19"/>
                </a:moveTo>
                <a:cubicBezTo>
                  <a:pt x="59" y="0"/>
                  <a:pt x="102" y="10"/>
                  <a:pt x="153" y="45"/>
                </a:cubicBezTo>
                <a:cubicBezTo>
                  <a:pt x="149" y="62"/>
                  <a:pt x="141" y="79"/>
                  <a:pt x="141" y="96"/>
                </a:cubicBezTo>
                <a:cubicBezTo>
                  <a:pt x="141" y="160"/>
                  <a:pt x="226" y="153"/>
                  <a:pt x="269" y="160"/>
                </a:cubicBezTo>
                <a:cubicBezTo>
                  <a:pt x="308" y="286"/>
                  <a:pt x="146" y="197"/>
                  <a:pt x="77" y="173"/>
                </a:cubicBezTo>
                <a:cubicBezTo>
                  <a:pt x="63" y="243"/>
                  <a:pt x="79" y="222"/>
                  <a:pt x="51" y="250"/>
                </a:cubicBezTo>
              </a:path>
            </a:pathLst>
          </a:custGeom>
          <a:solidFill>
            <a:schemeClr val="bg1"/>
          </a:solidFill>
          <a:ln w="9525">
            <a:solidFill>
              <a:schemeClr val="tx1"/>
            </a:solidFill>
            <a:round/>
            <a:headEnd/>
            <a:tailEnd/>
          </a:ln>
          <a:effectLst/>
        </p:spPr>
        <p:txBody>
          <a:bodyPr/>
          <a:lstStyle/>
          <a:p>
            <a:endParaRPr lang="en-US"/>
          </a:p>
        </p:txBody>
      </p:sp>
      <p:sp>
        <p:nvSpPr>
          <p:cNvPr id="16394" name="Freeform 10"/>
          <p:cNvSpPr>
            <a:spLocks/>
          </p:cNvSpPr>
          <p:nvPr/>
        </p:nvSpPr>
        <p:spPr bwMode="auto">
          <a:xfrm rot="1098508" flipH="1">
            <a:off x="7104063" y="1905000"/>
            <a:ext cx="488950" cy="454025"/>
          </a:xfrm>
          <a:custGeom>
            <a:avLst/>
            <a:gdLst/>
            <a:ahLst/>
            <a:cxnLst>
              <a:cxn ang="0">
                <a:pos x="0" y="19"/>
              </a:cxn>
              <a:cxn ang="0">
                <a:pos x="153" y="45"/>
              </a:cxn>
              <a:cxn ang="0">
                <a:pos x="141" y="96"/>
              </a:cxn>
              <a:cxn ang="0">
                <a:pos x="269" y="160"/>
              </a:cxn>
              <a:cxn ang="0">
                <a:pos x="77" y="173"/>
              </a:cxn>
              <a:cxn ang="0">
                <a:pos x="51" y="250"/>
              </a:cxn>
            </a:cxnLst>
            <a:rect l="0" t="0" r="r" b="b"/>
            <a:pathLst>
              <a:path w="308" h="286">
                <a:moveTo>
                  <a:pt x="0" y="19"/>
                </a:moveTo>
                <a:cubicBezTo>
                  <a:pt x="59" y="0"/>
                  <a:pt x="102" y="10"/>
                  <a:pt x="153" y="45"/>
                </a:cubicBezTo>
                <a:cubicBezTo>
                  <a:pt x="149" y="62"/>
                  <a:pt x="141" y="79"/>
                  <a:pt x="141" y="96"/>
                </a:cubicBezTo>
                <a:cubicBezTo>
                  <a:pt x="141" y="160"/>
                  <a:pt x="226" y="153"/>
                  <a:pt x="269" y="160"/>
                </a:cubicBezTo>
                <a:cubicBezTo>
                  <a:pt x="308" y="286"/>
                  <a:pt x="146" y="197"/>
                  <a:pt x="77" y="173"/>
                </a:cubicBezTo>
                <a:cubicBezTo>
                  <a:pt x="63" y="243"/>
                  <a:pt x="79" y="222"/>
                  <a:pt x="51" y="250"/>
                </a:cubicBezTo>
              </a:path>
            </a:pathLst>
          </a:custGeom>
          <a:solidFill>
            <a:schemeClr val="bg1"/>
          </a:solidFill>
          <a:ln w="9525">
            <a:solidFill>
              <a:schemeClr val="tx1"/>
            </a:solidFill>
            <a:round/>
            <a:headEnd/>
            <a:tailEnd/>
          </a:ln>
          <a:effectLst/>
        </p:spPr>
        <p:txBody>
          <a:bodyPr/>
          <a:lstStyle/>
          <a:p>
            <a:endParaRPr lang="en-US"/>
          </a:p>
        </p:txBody>
      </p:sp>
      <p:pic>
        <p:nvPicPr>
          <p:cNvPr id="16395" name="Picture 11" descr="wizards16"/>
          <p:cNvPicPr>
            <a:picLocks noChangeAspect="1" noChangeArrowheads="1"/>
          </p:cNvPicPr>
          <p:nvPr/>
        </p:nvPicPr>
        <p:blipFill>
          <a:blip r:embed="rId5" cstate="print"/>
          <a:srcRect/>
          <a:stretch>
            <a:fillRect/>
          </a:stretch>
        </p:blipFill>
        <p:spPr bwMode="auto">
          <a:xfrm rot="624174">
            <a:off x="5840413" y="1676400"/>
            <a:ext cx="1306512" cy="1055688"/>
          </a:xfrm>
          <a:prstGeom prst="rect">
            <a:avLst/>
          </a:prstGeom>
          <a:noFill/>
          <a:ln w="9525">
            <a:noFill/>
            <a:miter lim="800000"/>
            <a:headEnd/>
            <a:tailEnd/>
          </a:ln>
        </p:spPr>
      </p:pic>
      <p:sp>
        <p:nvSpPr>
          <p:cNvPr id="16396" name="Line 12"/>
          <p:cNvSpPr>
            <a:spLocks noChangeShapeType="1"/>
          </p:cNvSpPr>
          <p:nvPr/>
        </p:nvSpPr>
        <p:spPr bwMode="auto">
          <a:xfrm flipV="1">
            <a:off x="4392613" y="2667000"/>
            <a:ext cx="381000" cy="685800"/>
          </a:xfrm>
          <a:prstGeom prst="line">
            <a:avLst/>
          </a:prstGeom>
          <a:noFill/>
          <a:ln w="31750">
            <a:solidFill>
              <a:schemeClr val="tx1"/>
            </a:solidFill>
            <a:round/>
            <a:headEnd/>
            <a:tailEnd/>
          </a:ln>
          <a:effectLst/>
        </p:spPr>
        <p:txBody>
          <a:bodyPr/>
          <a:lstStyle/>
          <a:p>
            <a:endParaRPr lang="en-US"/>
          </a:p>
        </p:txBody>
      </p:sp>
      <p:sp>
        <p:nvSpPr>
          <p:cNvPr id="16397" name="Line 13"/>
          <p:cNvSpPr>
            <a:spLocks noChangeShapeType="1"/>
          </p:cNvSpPr>
          <p:nvPr/>
        </p:nvSpPr>
        <p:spPr bwMode="auto">
          <a:xfrm>
            <a:off x="4773613" y="2667000"/>
            <a:ext cx="76200" cy="762000"/>
          </a:xfrm>
          <a:prstGeom prst="line">
            <a:avLst/>
          </a:prstGeom>
          <a:noFill/>
          <a:ln w="28575">
            <a:solidFill>
              <a:schemeClr val="tx1"/>
            </a:solidFill>
            <a:round/>
            <a:headEnd/>
            <a:tailEnd/>
          </a:ln>
          <a:effectLst/>
        </p:spPr>
        <p:txBody>
          <a:bodyPr/>
          <a:lstStyle/>
          <a:p>
            <a:endParaRPr lang="en-US"/>
          </a:p>
        </p:txBody>
      </p:sp>
      <p:sp>
        <p:nvSpPr>
          <p:cNvPr id="16398" name="Line 14"/>
          <p:cNvSpPr>
            <a:spLocks noChangeShapeType="1"/>
          </p:cNvSpPr>
          <p:nvPr/>
        </p:nvSpPr>
        <p:spPr bwMode="auto">
          <a:xfrm flipV="1">
            <a:off x="4773613" y="1066800"/>
            <a:ext cx="762000" cy="1600200"/>
          </a:xfrm>
          <a:prstGeom prst="line">
            <a:avLst/>
          </a:prstGeom>
          <a:noFill/>
          <a:ln w="31750">
            <a:solidFill>
              <a:schemeClr val="tx1"/>
            </a:solidFill>
            <a:round/>
            <a:headEnd/>
            <a:tailEnd/>
          </a:ln>
          <a:effectLst/>
        </p:spPr>
        <p:txBody>
          <a:bodyPr/>
          <a:lstStyle/>
          <a:p>
            <a:endParaRPr lang="en-US"/>
          </a:p>
        </p:txBody>
      </p:sp>
      <p:sp>
        <p:nvSpPr>
          <p:cNvPr id="16399" name="Line 15"/>
          <p:cNvSpPr>
            <a:spLocks noChangeShapeType="1"/>
          </p:cNvSpPr>
          <p:nvPr/>
        </p:nvSpPr>
        <p:spPr bwMode="auto">
          <a:xfrm>
            <a:off x="5383213" y="1371600"/>
            <a:ext cx="762000" cy="990600"/>
          </a:xfrm>
          <a:prstGeom prst="line">
            <a:avLst/>
          </a:prstGeom>
          <a:noFill/>
          <a:ln w="31750">
            <a:solidFill>
              <a:schemeClr val="tx1"/>
            </a:solidFill>
            <a:round/>
            <a:headEnd/>
            <a:tailEnd/>
          </a:ln>
          <a:effectLst/>
        </p:spPr>
        <p:txBody>
          <a:bodyPr/>
          <a:lstStyle/>
          <a:p>
            <a:endParaRPr lang="en-US"/>
          </a:p>
        </p:txBody>
      </p:sp>
      <p:sp>
        <p:nvSpPr>
          <p:cNvPr id="16400" name="AutoShape 16"/>
          <p:cNvSpPr>
            <a:spLocks noChangeArrowheads="1"/>
          </p:cNvSpPr>
          <p:nvPr/>
        </p:nvSpPr>
        <p:spPr bwMode="auto">
          <a:xfrm rot="636552">
            <a:off x="5334000" y="152400"/>
            <a:ext cx="762000" cy="1066800"/>
          </a:xfrm>
          <a:prstGeom prst="smileyFace">
            <a:avLst>
              <a:gd name="adj" fmla="val 4653"/>
            </a:avLst>
          </a:prstGeom>
          <a:solidFill>
            <a:schemeClr val="bg1"/>
          </a:solidFill>
          <a:ln w="28575">
            <a:solidFill>
              <a:schemeClr val="tx1"/>
            </a:solidFill>
            <a:round/>
            <a:headEnd/>
            <a:tailEnd/>
          </a:ln>
          <a:effectLst/>
        </p:spPr>
        <p:txBody>
          <a:bodyPr wrap="none" anchor="ctr"/>
          <a:lstStyle/>
          <a:p>
            <a:endParaRPr lang="en-US"/>
          </a:p>
        </p:txBody>
      </p:sp>
      <p:sp>
        <p:nvSpPr>
          <p:cNvPr id="16401" name="Line 17"/>
          <p:cNvSpPr>
            <a:spLocks noChangeShapeType="1"/>
          </p:cNvSpPr>
          <p:nvPr/>
        </p:nvSpPr>
        <p:spPr bwMode="auto">
          <a:xfrm>
            <a:off x="762000" y="1143000"/>
            <a:ext cx="457200" cy="381000"/>
          </a:xfrm>
          <a:prstGeom prst="line">
            <a:avLst/>
          </a:prstGeom>
          <a:noFill/>
          <a:ln w="9525">
            <a:solidFill>
              <a:schemeClr val="tx1"/>
            </a:solidFill>
            <a:round/>
            <a:headEnd/>
            <a:tailEnd/>
          </a:ln>
          <a:effectLst/>
        </p:spPr>
        <p:txBody>
          <a:bodyPr/>
          <a:lstStyle/>
          <a:p>
            <a:endParaRPr lang="en-US"/>
          </a:p>
        </p:txBody>
      </p:sp>
      <p:sp>
        <p:nvSpPr>
          <p:cNvPr id="16402" name="Line 18"/>
          <p:cNvSpPr>
            <a:spLocks noChangeShapeType="1"/>
          </p:cNvSpPr>
          <p:nvPr/>
        </p:nvSpPr>
        <p:spPr bwMode="auto">
          <a:xfrm flipV="1">
            <a:off x="457200" y="2819400"/>
            <a:ext cx="685800" cy="990600"/>
          </a:xfrm>
          <a:prstGeom prst="line">
            <a:avLst/>
          </a:prstGeom>
          <a:noFill/>
          <a:ln w="9525">
            <a:solidFill>
              <a:schemeClr val="tx1"/>
            </a:solidFill>
            <a:round/>
            <a:headEnd/>
            <a:tailEnd/>
          </a:ln>
          <a:effectLst/>
        </p:spPr>
        <p:txBody>
          <a:bodyPr/>
          <a:lstStyle/>
          <a:p>
            <a:endParaRPr lang="en-US"/>
          </a:p>
        </p:txBody>
      </p:sp>
      <p:sp>
        <p:nvSpPr>
          <p:cNvPr id="16403" name="Line 19"/>
          <p:cNvSpPr>
            <a:spLocks noChangeShapeType="1"/>
          </p:cNvSpPr>
          <p:nvPr/>
        </p:nvSpPr>
        <p:spPr bwMode="auto">
          <a:xfrm>
            <a:off x="1143000" y="2819400"/>
            <a:ext cx="457200" cy="914400"/>
          </a:xfrm>
          <a:prstGeom prst="line">
            <a:avLst/>
          </a:prstGeom>
          <a:noFill/>
          <a:ln w="9525">
            <a:solidFill>
              <a:schemeClr val="tx1"/>
            </a:solidFill>
            <a:round/>
            <a:headEnd/>
            <a:tailEnd/>
          </a:ln>
          <a:effectLst/>
        </p:spPr>
        <p:txBody>
          <a:bodyPr/>
          <a:lstStyle/>
          <a:p>
            <a:endParaRPr lang="en-US"/>
          </a:p>
        </p:txBody>
      </p:sp>
      <p:sp>
        <p:nvSpPr>
          <p:cNvPr id="16404" name="Line 20"/>
          <p:cNvSpPr>
            <a:spLocks noChangeShapeType="1"/>
          </p:cNvSpPr>
          <p:nvPr/>
        </p:nvSpPr>
        <p:spPr bwMode="auto">
          <a:xfrm flipV="1">
            <a:off x="1143000" y="1143000"/>
            <a:ext cx="76200" cy="1676400"/>
          </a:xfrm>
          <a:prstGeom prst="line">
            <a:avLst/>
          </a:prstGeom>
          <a:noFill/>
          <a:ln w="9525">
            <a:solidFill>
              <a:schemeClr val="tx1"/>
            </a:solidFill>
            <a:round/>
            <a:headEnd/>
            <a:tailEnd/>
          </a:ln>
          <a:effectLst/>
        </p:spPr>
        <p:txBody>
          <a:bodyPr/>
          <a:lstStyle/>
          <a:p>
            <a:endParaRPr lang="en-US"/>
          </a:p>
        </p:txBody>
      </p:sp>
      <p:sp>
        <p:nvSpPr>
          <p:cNvPr id="16405" name="Line 21"/>
          <p:cNvSpPr>
            <a:spLocks noChangeShapeType="1"/>
          </p:cNvSpPr>
          <p:nvPr/>
        </p:nvSpPr>
        <p:spPr bwMode="auto">
          <a:xfrm>
            <a:off x="1219200" y="1524000"/>
            <a:ext cx="457200" cy="76200"/>
          </a:xfrm>
          <a:prstGeom prst="line">
            <a:avLst/>
          </a:prstGeom>
          <a:noFill/>
          <a:ln w="9525">
            <a:solidFill>
              <a:schemeClr val="tx1"/>
            </a:solidFill>
            <a:round/>
            <a:headEnd/>
            <a:tailEnd/>
          </a:ln>
          <a:effectLst/>
        </p:spPr>
        <p:txBody>
          <a:bodyPr/>
          <a:lstStyle/>
          <a:p>
            <a:endParaRPr lang="en-US"/>
          </a:p>
        </p:txBody>
      </p:sp>
      <p:sp>
        <p:nvSpPr>
          <p:cNvPr id="16406" name="AutoShape 22"/>
          <p:cNvSpPr>
            <a:spLocks noChangeArrowheads="1"/>
          </p:cNvSpPr>
          <p:nvPr/>
        </p:nvSpPr>
        <p:spPr bwMode="auto">
          <a:xfrm>
            <a:off x="838200" y="152400"/>
            <a:ext cx="762000" cy="10668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pic>
        <p:nvPicPr>
          <p:cNvPr id="16407" name="Picture 23" descr="wizards16"/>
          <p:cNvPicPr>
            <a:picLocks noChangeAspect="1" noChangeArrowheads="1"/>
          </p:cNvPicPr>
          <p:nvPr/>
        </p:nvPicPr>
        <p:blipFill>
          <a:blip r:embed="rId6" cstate="print"/>
          <a:srcRect/>
          <a:stretch>
            <a:fillRect/>
          </a:stretch>
        </p:blipFill>
        <p:spPr bwMode="auto">
          <a:xfrm rot="1015958">
            <a:off x="-76200" y="1447800"/>
            <a:ext cx="2057400" cy="1533525"/>
          </a:xfrm>
          <a:prstGeom prst="rect">
            <a:avLst/>
          </a:prstGeom>
          <a:noFill/>
          <a:ln w="9525">
            <a:noFill/>
            <a:miter lim="800000"/>
            <a:headEnd/>
            <a:tailEnd/>
          </a:ln>
        </p:spPr>
      </p:pic>
      <p:sp>
        <p:nvSpPr>
          <p:cNvPr id="16408" name="Line 24"/>
          <p:cNvSpPr>
            <a:spLocks noChangeShapeType="1"/>
          </p:cNvSpPr>
          <p:nvPr/>
        </p:nvSpPr>
        <p:spPr bwMode="auto">
          <a:xfrm flipH="1">
            <a:off x="533400" y="1143000"/>
            <a:ext cx="228600" cy="304800"/>
          </a:xfrm>
          <a:prstGeom prst="line">
            <a:avLst/>
          </a:prstGeom>
          <a:noFill/>
          <a:ln w="9525">
            <a:solidFill>
              <a:schemeClr val="tx1"/>
            </a:solidFill>
            <a:round/>
            <a:headEnd/>
            <a:tailEnd/>
          </a:ln>
          <a:effectLst/>
        </p:spPr>
        <p:txBody>
          <a:bodyPr/>
          <a:lstStyle/>
          <a:p>
            <a:endParaRPr lang="en-US"/>
          </a:p>
        </p:txBody>
      </p:sp>
      <p:sp>
        <p:nvSpPr>
          <p:cNvPr id="16409" name="Line 25"/>
          <p:cNvSpPr>
            <a:spLocks noChangeShapeType="1"/>
          </p:cNvSpPr>
          <p:nvPr/>
        </p:nvSpPr>
        <p:spPr bwMode="auto">
          <a:xfrm>
            <a:off x="1676400" y="1600200"/>
            <a:ext cx="228600" cy="304800"/>
          </a:xfrm>
          <a:prstGeom prst="line">
            <a:avLst/>
          </a:prstGeom>
          <a:noFill/>
          <a:ln w="9525">
            <a:solidFill>
              <a:schemeClr val="tx1"/>
            </a:solidFill>
            <a:round/>
            <a:headEnd/>
            <a:tailEnd/>
          </a:ln>
          <a:effectLst/>
        </p:spPr>
        <p:txBody>
          <a:bodyPr/>
          <a:lstStyle/>
          <a:p>
            <a:endParaRPr lang="en-US"/>
          </a:p>
        </p:txBody>
      </p:sp>
      <p:sp>
        <p:nvSpPr>
          <p:cNvPr id="16410" name="Freeform 26" descr="back"/>
          <p:cNvSpPr>
            <a:spLocks/>
          </p:cNvSpPr>
          <p:nvPr/>
        </p:nvSpPr>
        <p:spPr bwMode="auto">
          <a:xfrm>
            <a:off x="228600" y="26670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1" name="Freeform 27" descr="back"/>
          <p:cNvSpPr>
            <a:spLocks/>
          </p:cNvSpPr>
          <p:nvPr/>
        </p:nvSpPr>
        <p:spPr bwMode="auto">
          <a:xfrm>
            <a:off x="381000" y="25908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2" name="Freeform 28" descr="back"/>
          <p:cNvSpPr>
            <a:spLocks/>
          </p:cNvSpPr>
          <p:nvPr/>
        </p:nvSpPr>
        <p:spPr bwMode="auto">
          <a:xfrm>
            <a:off x="609600" y="27432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3" name="Freeform 29" descr="back"/>
          <p:cNvSpPr>
            <a:spLocks/>
          </p:cNvSpPr>
          <p:nvPr/>
        </p:nvSpPr>
        <p:spPr bwMode="auto">
          <a:xfrm>
            <a:off x="990600" y="25908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4" name="Freeform 30" descr="back"/>
          <p:cNvSpPr>
            <a:spLocks/>
          </p:cNvSpPr>
          <p:nvPr/>
        </p:nvSpPr>
        <p:spPr bwMode="auto">
          <a:xfrm>
            <a:off x="1143000" y="28194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5" name="Freeform 31" descr="back"/>
          <p:cNvSpPr>
            <a:spLocks/>
          </p:cNvSpPr>
          <p:nvPr/>
        </p:nvSpPr>
        <p:spPr bwMode="auto">
          <a:xfrm>
            <a:off x="762000" y="26670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6" name="Freeform 32" descr="back"/>
          <p:cNvSpPr>
            <a:spLocks/>
          </p:cNvSpPr>
          <p:nvPr/>
        </p:nvSpPr>
        <p:spPr bwMode="auto">
          <a:xfrm>
            <a:off x="1371600" y="25146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7" name="Freeform 33" descr="back"/>
          <p:cNvSpPr>
            <a:spLocks/>
          </p:cNvSpPr>
          <p:nvPr/>
        </p:nvSpPr>
        <p:spPr bwMode="auto">
          <a:xfrm>
            <a:off x="1524000" y="22860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8" name="Freeform 34" descr="back"/>
          <p:cNvSpPr>
            <a:spLocks/>
          </p:cNvSpPr>
          <p:nvPr/>
        </p:nvSpPr>
        <p:spPr bwMode="auto">
          <a:xfrm>
            <a:off x="1676400" y="19812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19" name="Freeform 35" descr="back"/>
          <p:cNvSpPr>
            <a:spLocks/>
          </p:cNvSpPr>
          <p:nvPr/>
        </p:nvSpPr>
        <p:spPr bwMode="auto">
          <a:xfrm>
            <a:off x="457200" y="22098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20" name="Freeform 36" descr="back"/>
          <p:cNvSpPr>
            <a:spLocks/>
          </p:cNvSpPr>
          <p:nvPr/>
        </p:nvSpPr>
        <p:spPr bwMode="auto">
          <a:xfrm>
            <a:off x="685800" y="19812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21" name="Freeform 37" descr="back"/>
          <p:cNvSpPr>
            <a:spLocks/>
          </p:cNvSpPr>
          <p:nvPr/>
        </p:nvSpPr>
        <p:spPr bwMode="auto">
          <a:xfrm>
            <a:off x="990600" y="20574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22" name="Freeform 38" descr="back"/>
          <p:cNvSpPr>
            <a:spLocks/>
          </p:cNvSpPr>
          <p:nvPr/>
        </p:nvSpPr>
        <p:spPr bwMode="auto">
          <a:xfrm>
            <a:off x="1295400" y="17526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23" name="Freeform 39" descr="back"/>
          <p:cNvSpPr>
            <a:spLocks/>
          </p:cNvSpPr>
          <p:nvPr/>
        </p:nvSpPr>
        <p:spPr bwMode="auto">
          <a:xfrm>
            <a:off x="381000" y="18288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24" name="Freeform 40" descr="back"/>
          <p:cNvSpPr>
            <a:spLocks/>
          </p:cNvSpPr>
          <p:nvPr/>
        </p:nvSpPr>
        <p:spPr bwMode="auto">
          <a:xfrm>
            <a:off x="762000" y="1495425"/>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25" name="Freeform 41" descr="back"/>
          <p:cNvSpPr>
            <a:spLocks/>
          </p:cNvSpPr>
          <p:nvPr/>
        </p:nvSpPr>
        <p:spPr bwMode="auto">
          <a:xfrm>
            <a:off x="381000" y="1495425"/>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26" name="Freeform 42" descr="back"/>
          <p:cNvSpPr>
            <a:spLocks/>
          </p:cNvSpPr>
          <p:nvPr/>
        </p:nvSpPr>
        <p:spPr bwMode="auto">
          <a:xfrm>
            <a:off x="1447800" y="2819400"/>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27" name="Line 43"/>
          <p:cNvSpPr>
            <a:spLocks noChangeShapeType="1"/>
          </p:cNvSpPr>
          <p:nvPr/>
        </p:nvSpPr>
        <p:spPr bwMode="auto">
          <a:xfrm flipH="1">
            <a:off x="1981200" y="1066800"/>
            <a:ext cx="533400" cy="609600"/>
          </a:xfrm>
          <a:prstGeom prst="line">
            <a:avLst/>
          </a:prstGeom>
          <a:noFill/>
          <a:ln w="28575">
            <a:solidFill>
              <a:schemeClr val="tx1"/>
            </a:solidFill>
            <a:round/>
            <a:headEnd/>
            <a:tailEnd type="stealth" w="med" len="med"/>
          </a:ln>
          <a:effectLst/>
        </p:spPr>
        <p:txBody>
          <a:bodyPr/>
          <a:lstStyle/>
          <a:p>
            <a:endParaRPr lang="en-US"/>
          </a:p>
        </p:txBody>
      </p:sp>
      <p:sp>
        <p:nvSpPr>
          <p:cNvPr id="16428" name="WordArt 44"/>
          <p:cNvSpPr>
            <a:spLocks noChangeArrowheads="1" noChangeShapeType="1" noTextEdit="1"/>
          </p:cNvSpPr>
          <p:nvPr/>
        </p:nvSpPr>
        <p:spPr bwMode="auto">
          <a:xfrm>
            <a:off x="2362200" y="381000"/>
            <a:ext cx="1419225" cy="708025"/>
          </a:xfrm>
          <a:prstGeom prst="rect">
            <a:avLst/>
          </a:prstGeom>
        </p:spPr>
        <p:txBody>
          <a:bodyPr wrap="none" fromWordArt="1">
            <a:prstTxWarp prst="textWave1">
              <a:avLst>
                <a:gd name="adj1" fmla="val 13005"/>
                <a:gd name="adj2" fmla="val 0"/>
              </a:avLst>
            </a:prstTxWarp>
          </a:bodyPr>
          <a:lstStyle/>
          <a:p>
            <a:pPr algn="ctr"/>
            <a:r>
              <a:rPr lang="en-US" sz="3600" kern="10">
                <a:ln w="9525">
                  <a:noFill/>
                  <a:round/>
                  <a:headEnd/>
                  <a:tailEnd/>
                </a:ln>
                <a:gradFill rotWithShape="0">
                  <a:gsLst>
                    <a:gs pos="0">
                      <a:srgbClr val="A603AB"/>
                    </a:gs>
                    <a:gs pos="21001">
                      <a:srgbClr val="0819FB"/>
                    </a:gs>
                    <a:gs pos="35001">
                      <a:srgbClr val="1A8D48"/>
                    </a:gs>
                    <a:gs pos="52000">
                      <a:srgbClr val="FFFF00"/>
                    </a:gs>
                    <a:gs pos="73000">
                      <a:srgbClr val="EE3F17"/>
                    </a:gs>
                    <a:gs pos="88000">
                      <a:srgbClr val="E81766"/>
                    </a:gs>
                    <a:gs pos="100000">
                      <a:srgbClr val="A603AB"/>
                    </a:gs>
                  </a:gsLst>
                  <a:lin ang="18900000" scaled="1"/>
                </a:gradFill>
                <a:effectLst>
                  <a:outerShdw dist="53882" dir="2700000" algn="ctr" rotWithShape="0">
                    <a:srgbClr val="C0C0C0">
                      <a:alpha val="80000"/>
                    </a:srgbClr>
                  </a:outerShdw>
                </a:effectLst>
                <a:latin typeface="Times New Roman"/>
                <a:cs typeface="Times New Roman"/>
              </a:rPr>
              <a:t>SLIMY</a:t>
            </a:r>
          </a:p>
        </p:txBody>
      </p:sp>
      <p:sp>
        <p:nvSpPr>
          <p:cNvPr id="16429" name="Line 45"/>
          <p:cNvSpPr>
            <a:spLocks noChangeShapeType="1"/>
          </p:cNvSpPr>
          <p:nvPr/>
        </p:nvSpPr>
        <p:spPr bwMode="auto">
          <a:xfrm>
            <a:off x="2743200" y="2743200"/>
            <a:ext cx="381000" cy="76200"/>
          </a:xfrm>
          <a:prstGeom prst="line">
            <a:avLst/>
          </a:prstGeom>
          <a:noFill/>
          <a:ln w="9525">
            <a:solidFill>
              <a:srgbClr val="C0C0C0"/>
            </a:solidFill>
            <a:round/>
            <a:headEnd/>
            <a:tailEnd/>
          </a:ln>
          <a:effectLst/>
        </p:spPr>
        <p:txBody>
          <a:bodyPr/>
          <a:lstStyle/>
          <a:p>
            <a:endParaRPr lang="en-US"/>
          </a:p>
        </p:txBody>
      </p:sp>
      <p:sp>
        <p:nvSpPr>
          <p:cNvPr id="16430" name="Line 46"/>
          <p:cNvSpPr>
            <a:spLocks noChangeShapeType="1"/>
          </p:cNvSpPr>
          <p:nvPr/>
        </p:nvSpPr>
        <p:spPr bwMode="auto">
          <a:xfrm flipV="1">
            <a:off x="2362200" y="3048000"/>
            <a:ext cx="211138" cy="293688"/>
          </a:xfrm>
          <a:prstGeom prst="line">
            <a:avLst/>
          </a:prstGeom>
          <a:noFill/>
          <a:ln w="9525">
            <a:solidFill>
              <a:srgbClr val="C0C0C0"/>
            </a:solidFill>
            <a:round/>
            <a:headEnd/>
            <a:tailEnd/>
          </a:ln>
          <a:effectLst/>
        </p:spPr>
        <p:txBody>
          <a:bodyPr/>
          <a:lstStyle/>
          <a:p>
            <a:endParaRPr lang="en-US"/>
          </a:p>
        </p:txBody>
      </p:sp>
      <p:sp>
        <p:nvSpPr>
          <p:cNvPr id="16431" name="Line 47"/>
          <p:cNvSpPr>
            <a:spLocks noChangeShapeType="1"/>
          </p:cNvSpPr>
          <p:nvPr/>
        </p:nvSpPr>
        <p:spPr bwMode="auto">
          <a:xfrm>
            <a:off x="2590800" y="3048000"/>
            <a:ext cx="42863" cy="327025"/>
          </a:xfrm>
          <a:prstGeom prst="line">
            <a:avLst/>
          </a:prstGeom>
          <a:noFill/>
          <a:ln w="9525">
            <a:solidFill>
              <a:srgbClr val="C0C0C0"/>
            </a:solidFill>
            <a:round/>
            <a:headEnd/>
            <a:tailEnd/>
          </a:ln>
          <a:effectLst/>
        </p:spPr>
        <p:txBody>
          <a:bodyPr/>
          <a:lstStyle/>
          <a:p>
            <a:endParaRPr lang="en-US"/>
          </a:p>
        </p:txBody>
      </p:sp>
      <p:sp>
        <p:nvSpPr>
          <p:cNvPr id="16432" name="Line 48"/>
          <p:cNvSpPr>
            <a:spLocks noChangeShapeType="1"/>
          </p:cNvSpPr>
          <p:nvPr/>
        </p:nvSpPr>
        <p:spPr bwMode="auto">
          <a:xfrm flipV="1">
            <a:off x="2590800" y="2514600"/>
            <a:ext cx="228600" cy="533400"/>
          </a:xfrm>
          <a:prstGeom prst="line">
            <a:avLst/>
          </a:prstGeom>
          <a:noFill/>
          <a:ln w="9525">
            <a:solidFill>
              <a:srgbClr val="C0C0C0"/>
            </a:solidFill>
            <a:round/>
            <a:headEnd/>
            <a:tailEnd/>
          </a:ln>
          <a:effectLst/>
        </p:spPr>
        <p:txBody>
          <a:bodyPr/>
          <a:lstStyle/>
          <a:p>
            <a:endParaRPr lang="en-US"/>
          </a:p>
        </p:txBody>
      </p:sp>
      <p:sp>
        <p:nvSpPr>
          <p:cNvPr id="16433" name="Line 49"/>
          <p:cNvSpPr>
            <a:spLocks noChangeShapeType="1"/>
          </p:cNvSpPr>
          <p:nvPr/>
        </p:nvSpPr>
        <p:spPr bwMode="auto">
          <a:xfrm>
            <a:off x="2743200" y="2743200"/>
            <a:ext cx="228600" cy="304800"/>
          </a:xfrm>
          <a:prstGeom prst="line">
            <a:avLst/>
          </a:prstGeom>
          <a:noFill/>
          <a:ln w="9525">
            <a:solidFill>
              <a:srgbClr val="C0C0C0"/>
            </a:solidFill>
            <a:round/>
            <a:headEnd/>
            <a:tailEnd/>
          </a:ln>
          <a:effectLst/>
        </p:spPr>
        <p:txBody>
          <a:bodyPr/>
          <a:lstStyle/>
          <a:p>
            <a:endParaRPr lang="en-US"/>
          </a:p>
        </p:txBody>
      </p:sp>
      <p:sp>
        <p:nvSpPr>
          <p:cNvPr id="16434" name="AutoShape 50"/>
          <p:cNvSpPr>
            <a:spLocks noChangeArrowheads="1"/>
          </p:cNvSpPr>
          <p:nvPr/>
        </p:nvSpPr>
        <p:spPr bwMode="auto">
          <a:xfrm>
            <a:off x="2667000" y="2209800"/>
            <a:ext cx="381000" cy="457200"/>
          </a:xfrm>
          <a:prstGeom prst="smileyFace">
            <a:avLst>
              <a:gd name="adj" fmla="val 4653"/>
            </a:avLst>
          </a:prstGeom>
          <a:solidFill>
            <a:schemeClr val="bg1"/>
          </a:solidFill>
          <a:ln w="9525">
            <a:solidFill>
              <a:srgbClr val="C0C0C0"/>
            </a:solidFill>
            <a:round/>
            <a:headEnd/>
            <a:tailEnd/>
          </a:ln>
          <a:effectLst/>
        </p:spPr>
        <p:txBody>
          <a:bodyPr wrap="none" anchor="ctr"/>
          <a:lstStyle/>
          <a:p>
            <a:endParaRPr lang="en-US"/>
          </a:p>
        </p:txBody>
      </p:sp>
      <p:pic>
        <p:nvPicPr>
          <p:cNvPr id="16435" name="Picture 51" descr="wizards16"/>
          <p:cNvPicPr>
            <a:picLocks noChangeAspect="1" noChangeArrowheads="1"/>
          </p:cNvPicPr>
          <p:nvPr/>
        </p:nvPicPr>
        <p:blipFill>
          <a:blip r:embed="rId6" cstate="print">
            <a:lum bright="60000"/>
          </a:blip>
          <a:srcRect/>
          <a:stretch>
            <a:fillRect/>
          </a:stretch>
        </p:blipFill>
        <p:spPr bwMode="auto">
          <a:xfrm rot="2138545">
            <a:off x="2819400" y="2743200"/>
            <a:ext cx="752475" cy="617538"/>
          </a:xfrm>
          <a:prstGeom prst="rect">
            <a:avLst/>
          </a:prstGeom>
          <a:noFill/>
          <a:ln w="9525">
            <a:noFill/>
            <a:miter lim="800000"/>
            <a:headEnd/>
            <a:tailEnd/>
          </a:ln>
        </p:spPr>
      </p:pic>
      <p:sp>
        <p:nvSpPr>
          <p:cNvPr id="16436" name="Line 52"/>
          <p:cNvSpPr>
            <a:spLocks noChangeShapeType="1"/>
          </p:cNvSpPr>
          <p:nvPr/>
        </p:nvSpPr>
        <p:spPr bwMode="auto">
          <a:xfrm>
            <a:off x="3133725" y="2743200"/>
            <a:ext cx="381000" cy="76200"/>
          </a:xfrm>
          <a:prstGeom prst="line">
            <a:avLst/>
          </a:prstGeom>
          <a:noFill/>
          <a:ln w="9525">
            <a:solidFill>
              <a:srgbClr val="969696"/>
            </a:solidFill>
            <a:round/>
            <a:headEnd/>
            <a:tailEnd/>
          </a:ln>
          <a:effectLst/>
        </p:spPr>
        <p:txBody>
          <a:bodyPr/>
          <a:lstStyle/>
          <a:p>
            <a:endParaRPr lang="en-US"/>
          </a:p>
        </p:txBody>
      </p:sp>
      <p:sp>
        <p:nvSpPr>
          <p:cNvPr id="16437" name="Line 53"/>
          <p:cNvSpPr>
            <a:spLocks noChangeShapeType="1"/>
          </p:cNvSpPr>
          <p:nvPr/>
        </p:nvSpPr>
        <p:spPr bwMode="auto">
          <a:xfrm flipV="1">
            <a:off x="2752725" y="3048000"/>
            <a:ext cx="211138" cy="293688"/>
          </a:xfrm>
          <a:prstGeom prst="line">
            <a:avLst/>
          </a:prstGeom>
          <a:noFill/>
          <a:ln w="9525">
            <a:solidFill>
              <a:srgbClr val="969696"/>
            </a:solidFill>
            <a:round/>
            <a:headEnd/>
            <a:tailEnd/>
          </a:ln>
          <a:effectLst/>
        </p:spPr>
        <p:txBody>
          <a:bodyPr/>
          <a:lstStyle/>
          <a:p>
            <a:endParaRPr lang="en-US"/>
          </a:p>
        </p:txBody>
      </p:sp>
      <p:sp>
        <p:nvSpPr>
          <p:cNvPr id="16438" name="Line 54"/>
          <p:cNvSpPr>
            <a:spLocks noChangeShapeType="1"/>
          </p:cNvSpPr>
          <p:nvPr/>
        </p:nvSpPr>
        <p:spPr bwMode="auto">
          <a:xfrm>
            <a:off x="2981325" y="3048000"/>
            <a:ext cx="42863" cy="327025"/>
          </a:xfrm>
          <a:prstGeom prst="line">
            <a:avLst/>
          </a:prstGeom>
          <a:noFill/>
          <a:ln w="9525">
            <a:solidFill>
              <a:srgbClr val="969696"/>
            </a:solidFill>
            <a:round/>
            <a:headEnd/>
            <a:tailEnd/>
          </a:ln>
          <a:effectLst/>
        </p:spPr>
        <p:txBody>
          <a:bodyPr/>
          <a:lstStyle/>
          <a:p>
            <a:endParaRPr lang="en-US"/>
          </a:p>
        </p:txBody>
      </p:sp>
      <p:sp>
        <p:nvSpPr>
          <p:cNvPr id="16439" name="Line 55"/>
          <p:cNvSpPr>
            <a:spLocks noChangeShapeType="1"/>
          </p:cNvSpPr>
          <p:nvPr/>
        </p:nvSpPr>
        <p:spPr bwMode="auto">
          <a:xfrm flipV="1">
            <a:off x="2981325" y="2514600"/>
            <a:ext cx="228600" cy="533400"/>
          </a:xfrm>
          <a:prstGeom prst="line">
            <a:avLst/>
          </a:prstGeom>
          <a:noFill/>
          <a:ln w="9525">
            <a:solidFill>
              <a:srgbClr val="969696"/>
            </a:solidFill>
            <a:round/>
            <a:headEnd/>
            <a:tailEnd/>
          </a:ln>
          <a:effectLst/>
        </p:spPr>
        <p:txBody>
          <a:bodyPr/>
          <a:lstStyle/>
          <a:p>
            <a:endParaRPr lang="en-US"/>
          </a:p>
        </p:txBody>
      </p:sp>
      <p:sp>
        <p:nvSpPr>
          <p:cNvPr id="16440" name="Line 56"/>
          <p:cNvSpPr>
            <a:spLocks noChangeShapeType="1"/>
          </p:cNvSpPr>
          <p:nvPr/>
        </p:nvSpPr>
        <p:spPr bwMode="auto">
          <a:xfrm>
            <a:off x="3133725" y="2743200"/>
            <a:ext cx="228600" cy="304800"/>
          </a:xfrm>
          <a:prstGeom prst="line">
            <a:avLst/>
          </a:prstGeom>
          <a:noFill/>
          <a:ln w="9525">
            <a:solidFill>
              <a:srgbClr val="969696"/>
            </a:solidFill>
            <a:round/>
            <a:headEnd/>
            <a:tailEnd/>
          </a:ln>
          <a:effectLst/>
        </p:spPr>
        <p:txBody>
          <a:bodyPr/>
          <a:lstStyle/>
          <a:p>
            <a:endParaRPr lang="en-US"/>
          </a:p>
        </p:txBody>
      </p:sp>
      <p:sp>
        <p:nvSpPr>
          <p:cNvPr id="16441" name="AutoShape 57"/>
          <p:cNvSpPr>
            <a:spLocks noChangeArrowheads="1"/>
          </p:cNvSpPr>
          <p:nvPr/>
        </p:nvSpPr>
        <p:spPr bwMode="auto">
          <a:xfrm>
            <a:off x="3057525" y="2209800"/>
            <a:ext cx="381000" cy="457200"/>
          </a:xfrm>
          <a:prstGeom prst="smileyFace">
            <a:avLst>
              <a:gd name="adj" fmla="val 4653"/>
            </a:avLst>
          </a:prstGeom>
          <a:solidFill>
            <a:schemeClr val="bg1"/>
          </a:solidFill>
          <a:ln w="9525">
            <a:solidFill>
              <a:srgbClr val="969696"/>
            </a:solidFill>
            <a:round/>
            <a:headEnd/>
            <a:tailEnd/>
          </a:ln>
          <a:effectLst/>
        </p:spPr>
        <p:txBody>
          <a:bodyPr wrap="none" anchor="ctr"/>
          <a:lstStyle/>
          <a:p>
            <a:endParaRPr lang="en-US"/>
          </a:p>
        </p:txBody>
      </p:sp>
      <p:pic>
        <p:nvPicPr>
          <p:cNvPr id="16442" name="Picture 58" descr="wizards16"/>
          <p:cNvPicPr>
            <a:picLocks noChangeAspect="1" noChangeArrowheads="1"/>
          </p:cNvPicPr>
          <p:nvPr/>
        </p:nvPicPr>
        <p:blipFill>
          <a:blip r:embed="rId6" cstate="print">
            <a:lum bright="40000"/>
          </a:blip>
          <a:srcRect/>
          <a:stretch>
            <a:fillRect/>
          </a:stretch>
        </p:blipFill>
        <p:spPr bwMode="auto">
          <a:xfrm rot="2138545">
            <a:off x="3209925" y="2743200"/>
            <a:ext cx="752475" cy="617538"/>
          </a:xfrm>
          <a:prstGeom prst="rect">
            <a:avLst/>
          </a:prstGeom>
          <a:noFill/>
          <a:ln w="9525">
            <a:noFill/>
            <a:miter lim="800000"/>
            <a:headEnd/>
            <a:tailEnd/>
          </a:ln>
        </p:spPr>
      </p:pic>
      <p:sp>
        <p:nvSpPr>
          <p:cNvPr id="16443" name="Line 59"/>
          <p:cNvSpPr>
            <a:spLocks noChangeShapeType="1"/>
          </p:cNvSpPr>
          <p:nvPr/>
        </p:nvSpPr>
        <p:spPr bwMode="auto">
          <a:xfrm>
            <a:off x="3514725" y="2743200"/>
            <a:ext cx="381000" cy="76200"/>
          </a:xfrm>
          <a:prstGeom prst="line">
            <a:avLst/>
          </a:prstGeom>
          <a:noFill/>
          <a:ln w="9525">
            <a:solidFill>
              <a:srgbClr val="808080"/>
            </a:solidFill>
            <a:round/>
            <a:headEnd/>
            <a:tailEnd/>
          </a:ln>
          <a:effectLst/>
        </p:spPr>
        <p:txBody>
          <a:bodyPr/>
          <a:lstStyle/>
          <a:p>
            <a:endParaRPr lang="en-US"/>
          </a:p>
        </p:txBody>
      </p:sp>
      <p:sp>
        <p:nvSpPr>
          <p:cNvPr id="16444" name="Line 60"/>
          <p:cNvSpPr>
            <a:spLocks noChangeShapeType="1"/>
          </p:cNvSpPr>
          <p:nvPr/>
        </p:nvSpPr>
        <p:spPr bwMode="auto">
          <a:xfrm flipV="1">
            <a:off x="3133725" y="3048000"/>
            <a:ext cx="211138" cy="293688"/>
          </a:xfrm>
          <a:prstGeom prst="line">
            <a:avLst/>
          </a:prstGeom>
          <a:noFill/>
          <a:ln w="9525">
            <a:solidFill>
              <a:srgbClr val="808080"/>
            </a:solidFill>
            <a:round/>
            <a:headEnd/>
            <a:tailEnd/>
          </a:ln>
          <a:effectLst/>
        </p:spPr>
        <p:txBody>
          <a:bodyPr/>
          <a:lstStyle/>
          <a:p>
            <a:endParaRPr lang="en-US"/>
          </a:p>
        </p:txBody>
      </p:sp>
      <p:sp>
        <p:nvSpPr>
          <p:cNvPr id="16445" name="Line 61"/>
          <p:cNvSpPr>
            <a:spLocks noChangeShapeType="1"/>
          </p:cNvSpPr>
          <p:nvPr/>
        </p:nvSpPr>
        <p:spPr bwMode="auto">
          <a:xfrm>
            <a:off x="3362325" y="3048000"/>
            <a:ext cx="42863" cy="327025"/>
          </a:xfrm>
          <a:prstGeom prst="line">
            <a:avLst/>
          </a:prstGeom>
          <a:noFill/>
          <a:ln w="9525">
            <a:solidFill>
              <a:srgbClr val="808080"/>
            </a:solidFill>
            <a:round/>
            <a:headEnd/>
            <a:tailEnd/>
          </a:ln>
          <a:effectLst/>
        </p:spPr>
        <p:txBody>
          <a:bodyPr/>
          <a:lstStyle/>
          <a:p>
            <a:endParaRPr lang="en-US"/>
          </a:p>
        </p:txBody>
      </p:sp>
      <p:sp>
        <p:nvSpPr>
          <p:cNvPr id="16446" name="Line 62"/>
          <p:cNvSpPr>
            <a:spLocks noChangeShapeType="1"/>
          </p:cNvSpPr>
          <p:nvPr/>
        </p:nvSpPr>
        <p:spPr bwMode="auto">
          <a:xfrm flipV="1">
            <a:off x="3362325" y="2514600"/>
            <a:ext cx="228600" cy="533400"/>
          </a:xfrm>
          <a:prstGeom prst="line">
            <a:avLst/>
          </a:prstGeom>
          <a:noFill/>
          <a:ln w="9525">
            <a:solidFill>
              <a:srgbClr val="808080"/>
            </a:solidFill>
            <a:round/>
            <a:headEnd/>
            <a:tailEnd/>
          </a:ln>
          <a:effectLst/>
        </p:spPr>
        <p:txBody>
          <a:bodyPr/>
          <a:lstStyle/>
          <a:p>
            <a:endParaRPr lang="en-US"/>
          </a:p>
        </p:txBody>
      </p:sp>
      <p:sp>
        <p:nvSpPr>
          <p:cNvPr id="16447" name="Line 63"/>
          <p:cNvSpPr>
            <a:spLocks noChangeShapeType="1"/>
          </p:cNvSpPr>
          <p:nvPr/>
        </p:nvSpPr>
        <p:spPr bwMode="auto">
          <a:xfrm>
            <a:off x="3514725" y="2743200"/>
            <a:ext cx="228600" cy="304800"/>
          </a:xfrm>
          <a:prstGeom prst="line">
            <a:avLst/>
          </a:prstGeom>
          <a:noFill/>
          <a:ln w="9525">
            <a:solidFill>
              <a:srgbClr val="808080"/>
            </a:solidFill>
            <a:round/>
            <a:headEnd/>
            <a:tailEnd/>
          </a:ln>
          <a:effectLst/>
        </p:spPr>
        <p:txBody>
          <a:bodyPr/>
          <a:lstStyle/>
          <a:p>
            <a:endParaRPr lang="en-US"/>
          </a:p>
        </p:txBody>
      </p:sp>
      <p:sp>
        <p:nvSpPr>
          <p:cNvPr id="16448" name="AutoShape 64"/>
          <p:cNvSpPr>
            <a:spLocks noChangeArrowheads="1"/>
          </p:cNvSpPr>
          <p:nvPr/>
        </p:nvSpPr>
        <p:spPr bwMode="auto">
          <a:xfrm>
            <a:off x="3438525" y="2209800"/>
            <a:ext cx="381000" cy="457200"/>
          </a:xfrm>
          <a:prstGeom prst="smileyFace">
            <a:avLst>
              <a:gd name="adj" fmla="val 4653"/>
            </a:avLst>
          </a:prstGeom>
          <a:solidFill>
            <a:schemeClr val="bg1"/>
          </a:solidFill>
          <a:ln w="9525">
            <a:solidFill>
              <a:srgbClr val="808080"/>
            </a:solidFill>
            <a:round/>
            <a:headEnd/>
            <a:tailEnd/>
          </a:ln>
          <a:effectLst/>
        </p:spPr>
        <p:txBody>
          <a:bodyPr wrap="none" anchor="ctr"/>
          <a:lstStyle/>
          <a:p>
            <a:endParaRPr lang="en-US"/>
          </a:p>
        </p:txBody>
      </p:sp>
      <p:pic>
        <p:nvPicPr>
          <p:cNvPr id="16449" name="Picture 65" descr="wizards16"/>
          <p:cNvPicPr>
            <a:picLocks noChangeAspect="1" noChangeArrowheads="1"/>
          </p:cNvPicPr>
          <p:nvPr/>
        </p:nvPicPr>
        <p:blipFill>
          <a:blip r:embed="rId6" cstate="print">
            <a:lum bright="20000"/>
          </a:blip>
          <a:srcRect/>
          <a:stretch>
            <a:fillRect/>
          </a:stretch>
        </p:blipFill>
        <p:spPr bwMode="auto">
          <a:xfrm rot="2138545">
            <a:off x="3590925" y="2743200"/>
            <a:ext cx="752475" cy="617538"/>
          </a:xfrm>
          <a:prstGeom prst="rect">
            <a:avLst/>
          </a:prstGeom>
          <a:noFill/>
          <a:ln w="9525">
            <a:noFill/>
            <a:miter lim="800000"/>
            <a:headEnd/>
            <a:tailEnd/>
          </a:ln>
        </p:spPr>
      </p:pic>
      <p:sp>
        <p:nvSpPr>
          <p:cNvPr id="16450" name="Line 66"/>
          <p:cNvSpPr>
            <a:spLocks noChangeShapeType="1"/>
          </p:cNvSpPr>
          <p:nvPr/>
        </p:nvSpPr>
        <p:spPr bwMode="auto">
          <a:xfrm>
            <a:off x="3895725" y="2743200"/>
            <a:ext cx="381000" cy="76200"/>
          </a:xfrm>
          <a:prstGeom prst="line">
            <a:avLst/>
          </a:prstGeom>
          <a:noFill/>
          <a:ln w="9525">
            <a:solidFill>
              <a:schemeClr val="tx1"/>
            </a:solidFill>
            <a:round/>
            <a:headEnd/>
            <a:tailEnd/>
          </a:ln>
          <a:effectLst/>
        </p:spPr>
        <p:txBody>
          <a:bodyPr/>
          <a:lstStyle/>
          <a:p>
            <a:endParaRPr lang="en-US"/>
          </a:p>
        </p:txBody>
      </p:sp>
      <p:sp>
        <p:nvSpPr>
          <p:cNvPr id="16451" name="Line 67"/>
          <p:cNvSpPr>
            <a:spLocks noChangeShapeType="1"/>
          </p:cNvSpPr>
          <p:nvPr/>
        </p:nvSpPr>
        <p:spPr bwMode="auto">
          <a:xfrm flipV="1">
            <a:off x="3514725" y="3048000"/>
            <a:ext cx="211138" cy="293688"/>
          </a:xfrm>
          <a:prstGeom prst="line">
            <a:avLst/>
          </a:prstGeom>
          <a:noFill/>
          <a:ln w="9525">
            <a:solidFill>
              <a:schemeClr val="tx1"/>
            </a:solidFill>
            <a:round/>
            <a:headEnd/>
            <a:tailEnd/>
          </a:ln>
          <a:effectLst/>
        </p:spPr>
        <p:txBody>
          <a:bodyPr/>
          <a:lstStyle/>
          <a:p>
            <a:endParaRPr lang="en-US"/>
          </a:p>
        </p:txBody>
      </p:sp>
      <p:sp>
        <p:nvSpPr>
          <p:cNvPr id="16452" name="Line 68"/>
          <p:cNvSpPr>
            <a:spLocks noChangeShapeType="1"/>
          </p:cNvSpPr>
          <p:nvPr/>
        </p:nvSpPr>
        <p:spPr bwMode="auto">
          <a:xfrm>
            <a:off x="3743325" y="3048000"/>
            <a:ext cx="42863" cy="327025"/>
          </a:xfrm>
          <a:prstGeom prst="line">
            <a:avLst/>
          </a:prstGeom>
          <a:noFill/>
          <a:ln w="9525">
            <a:solidFill>
              <a:schemeClr val="tx1"/>
            </a:solidFill>
            <a:round/>
            <a:headEnd/>
            <a:tailEnd/>
          </a:ln>
          <a:effectLst/>
        </p:spPr>
        <p:txBody>
          <a:bodyPr/>
          <a:lstStyle/>
          <a:p>
            <a:endParaRPr lang="en-US"/>
          </a:p>
        </p:txBody>
      </p:sp>
      <p:sp>
        <p:nvSpPr>
          <p:cNvPr id="16453" name="Line 69"/>
          <p:cNvSpPr>
            <a:spLocks noChangeShapeType="1"/>
          </p:cNvSpPr>
          <p:nvPr/>
        </p:nvSpPr>
        <p:spPr bwMode="auto">
          <a:xfrm flipV="1">
            <a:off x="3743325" y="2514600"/>
            <a:ext cx="228600" cy="533400"/>
          </a:xfrm>
          <a:prstGeom prst="line">
            <a:avLst/>
          </a:prstGeom>
          <a:noFill/>
          <a:ln w="9525">
            <a:solidFill>
              <a:schemeClr val="tx1"/>
            </a:solidFill>
            <a:round/>
            <a:headEnd/>
            <a:tailEnd/>
          </a:ln>
          <a:effectLst/>
        </p:spPr>
        <p:txBody>
          <a:bodyPr/>
          <a:lstStyle/>
          <a:p>
            <a:endParaRPr lang="en-US"/>
          </a:p>
        </p:txBody>
      </p:sp>
      <p:sp>
        <p:nvSpPr>
          <p:cNvPr id="16454" name="Line 70"/>
          <p:cNvSpPr>
            <a:spLocks noChangeShapeType="1"/>
          </p:cNvSpPr>
          <p:nvPr/>
        </p:nvSpPr>
        <p:spPr bwMode="auto">
          <a:xfrm>
            <a:off x="3895725" y="2743200"/>
            <a:ext cx="228600" cy="304800"/>
          </a:xfrm>
          <a:prstGeom prst="line">
            <a:avLst/>
          </a:prstGeom>
          <a:noFill/>
          <a:ln w="9525">
            <a:solidFill>
              <a:schemeClr val="tx1"/>
            </a:solidFill>
            <a:round/>
            <a:headEnd/>
            <a:tailEnd/>
          </a:ln>
          <a:effectLst/>
        </p:spPr>
        <p:txBody>
          <a:bodyPr/>
          <a:lstStyle/>
          <a:p>
            <a:endParaRPr lang="en-US"/>
          </a:p>
        </p:txBody>
      </p:sp>
      <p:sp>
        <p:nvSpPr>
          <p:cNvPr id="16455" name="AutoShape 71"/>
          <p:cNvSpPr>
            <a:spLocks noChangeArrowheads="1"/>
          </p:cNvSpPr>
          <p:nvPr/>
        </p:nvSpPr>
        <p:spPr bwMode="auto">
          <a:xfrm>
            <a:off x="3819525" y="2209800"/>
            <a:ext cx="381000" cy="4572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pic>
        <p:nvPicPr>
          <p:cNvPr id="16456" name="Picture 72" descr="wizards16"/>
          <p:cNvPicPr>
            <a:picLocks noChangeAspect="1" noChangeArrowheads="1"/>
          </p:cNvPicPr>
          <p:nvPr/>
        </p:nvPicPr>
        <p:blipFill>
          <a:blip r:embed="rId6" cstate="print"/>
          <a:srcRect/>
          <a:stretch>
            <a:fillRect/>
          </a:stretch>
        </p:blipFill>
        <p:spPr bwMode="auto">
          <a:xfrm rot="2138545">
            <a:off x="3971925" y="2743200"/>
            <a:ext cx="752475" cy="617538"/>
          </a:xfrm>
          <a:prstGeom prst="rect">
            <a:avLst/>
          </a:prstGeom>
          <a:noFill/>
          <a:ln w="9525">
            <a:noFill/>
            <a:miter lim="800000"/>
            <a:headEnd/>
            <a:tailEnd/>
          </a:ln>
        </p:spPr>
      </p:pic>
      <p:sp>
        <p:nvSpPr>
          <p:cNvPr id="16457" name="Freeform 73"/>
          <p:cNvSpPr>
            <a:spLocks/>
          </p:cNvSpPr>
          <p:nvPr/>
        </p:nvSpPr>
        <p:spPr bwMode="auto">
          <a:xfrm>
            <a:off x="1889125" y="-76200"/>
            <a:ext cx="2911475" cy="3692525"/>
          </a:xfrm>
          <a:custGeom>
            <a:avLst/>
            <a:gdLst/>
            <a:ahLst/>
            <a:cxnLst>
              <a:cxn ang="0">
                <a:pos x="0" y="2444"/>
              </a:cxn>
              <a:cxn ang="0">
                <a:pos x="52" y="2188"/>
              </a:cxn>
              <a:cxn ang="0">
                <a:pos x="205" y="1856"/>
              </a:cxn>
              <a:cxn ang="0">
                <a:pos x="346" y="1574"/>
              </a:cxn>
              <a:cxn ang="0">
                <a:pos x="538" y="1433"/>
              </a:cxn>
              <a:cxn ang="0">
                <a:pos x="730" y="1267"/>
              </a:cxn>
              <a:cxn ang="0">
                <a:pos x="858" y="1203"/>
              </a:cxn>
              <a:cxn ang="0">
                <a:pos x="1229" y="1011"/>
              </a:cxn>
              <a:cxn ang="0">
                <a:pos x="1754" y="524"/>
              </a:cxn>
              <a:cxn ang="0">
                <a:pos x="1818" y="243"/>
              </a:cxn>
              <a:cxn ang="0">
                <a:pos x="1831" y="0"/>
              </a:cxn>
            </a:cxnLst>
            <a:rect l="0" t="0" r="r" b="b"/>
            <a:pathLst>
              <a:path w="1836" h="2444">
                <a:moveTo>
                  <a:pt x="0" y="2444"/>
                </a:moveTo>
                <a:cubicBezTo>
                  <a:pt x="17" y="2359"/>
                  <a:pt x="26" y="2271"/>
                  <a:pt x="52" y="2188"/>
                </a:cubicBezTo>
                <a:cubicBezTo>
                  <a:pt x="84" y="2084"/>
                  <a:pt x="157" y="1958"/>
                  <a:pt x="205" y="1856"/>
                </a:cubicBezTo>
                <a:cubicBezTo>
                  <a:pt x="246" y="1769"/>
                  <a:pt x="279" y="1646"/>
                  <a:pt x="346" y="1574"/>
                </a:cubicBezTo>
                <a:cubicBezTo>
                  <a:pt x="431" y="1482"/>
                  <a:pt x="455" y="1500"/>
                  <a:pt x="538" y="1433"/>
                </a:cubicBezTo>
                <a:cubicBezTo>
                  <a:pt x="604" y="1380"/>
                  <a:pt x="666" y="1322"/>
                  <a:pt x="730" y="1267"/>
                </a:cubicBezTo>
                <a:cubicBezTo>
                  <a:pt x="766" y="1236"/>
                  <a:pt x="816" y="1225"/>
                  <a:pt x="858" y="1203"/>
                </a:cubicBezTo>
                <a:cubicBezTo>
                  <a:pt x="981" y="1137"/>
                  <a:pt x="1109" y="1082"/>
                  <a:pt x="1229" y="1011"/>
                </a:cubicBezTo>
                <a:cubicBezTo>
                  <a:pt x="1429" y="893"/>
                  <a:pt x="1607" y="700"/>
                  <a:pt x="1754" y="524"/>
                </a:cubicBezTo>
                <a:cubicBezTo>
                  <a:pt x="1781" y="431"/>
                  <a:pt x="1794" y="337"/>
                  <a:pt x="1818" y="243"/>
                </a:cubicBezTo>
                <a:cubicBezTo>
                  <a:pt x="1836" y="86"/>
                  <a:pt x="1831" y="167"/>
                  <a:pt x="1831" y="0"/>
                </a:cubicBezTo>
              </a:path>
            </a:pathLst>
          </a:custGeom>
          <a:noFill/>
          <a:ln w="9525">
            <a:solidFill>
              <a:schemeClr val="tx1"/>
            </a:solidFill>
            <a:round/>
            <a:headEnd/>
            <a:tailEnd/>
          </a:ln>
          <a:effectLst/>
        </p:spPr>
        <p:txBody>
          <a:bodyPr/>
          <a:lstStyle/>
          <a:p>
            <a:endParaRPr lang="en-US"/>
          </a:p>
        </p:txBody>
      </p:sp>
      <p:sp>
        <p:nvSpPr>
          <p:cNvPr id="16458" name="Line 74"/>
          <p:cNvSpPr>
            <a:spLocks noChangeShapeType="1"/>
          </p:cNvSpPr>
          <p:nvPr/>
        </p:nvSpPr>
        <p:spPr bwMode="auto">
          <a:xfrm>
            <a:off x="3962400" y="1676400"/>
            <a:ext cx="2895600" cy="1752600"/>
          </a:xfrm>
          <a:prstGeom prst="line">
            <a:avLst/>
          </a:prstGeom>
          <a:noFill/>
          <a:ln w="9525">
            <a:solidFill>
              <a:schemeClr val="tx1"/>
            </a:solidFill>
            <a:round/>
            <a:headEnd/>
            <a:tailEnd/>
          </a:ln>
          <a:effectLst/>
        </p:spPr>
        <p:txBody>
          <a:bodyPr/>
          <a:lstStyle/>
          <a:p>
            <a:endParaRPr lang="en-US"/>
          </a:p>
        </p:txBody>
      </p:sp>
      <p:sp>
        <p:nvSpPr>
          <p:cNvPr id="16459" name="Line 75"/>
          <p:cNvSpPr>
            <a:spLocks noChangeShapeType="1"/>
          </p:cNvSpPr>
          <p:nvPr/>
        </p:nvSpPr>
        <p:spPr bwMode="auto">
          <a:xfrm>
            <a:off x="6858000" y="3429000"/>
            <a:ext cx="0" cy="228600"/>
          </a:xfrm>
          <a:prstGeom prst="line">
            <a:avLst/>
          </a:prstGeom>
          <a:noFill/>
          <a:ln w="9525">
            <a:solidFill>
              <a:schemeClr val="tx1"/>
            </a:solidFill>
            <a:round/>
            <a:headEnd/>
            <a:tailEnd/>
          </a:ln>
          <a:effectLst/>
        </p:spPr>
        <p:txBody>
          <a:bodyPr/>
          <a:lstStyle/>
          <a:p>
            <a:endParaRPr lang="en-US"/>
          </a:p>
        </p:txBody>
      </p:sp>
      <p:sp>
        <p:nvSpPr>
          <p:cNvPr id="16460" name="Line 76"/>
          <p:cNvSpPr>
            <a:spLocks noChangeShapeType="1"/>
          </p:cNvSpPr>
          <p:nvPr/>
        </p:nvSpPr>
        <p:spPr bwMode="auto">
          <a:xfrm>
            <a:off x="6858000" y="3429000"/>
            <a:ext cx="2286000" cy="0"/>
          </a:xfrm>
          <a:prstGeom prst="line">
            <a:avLst/>
          </a:prstGeom>
          <a:noFill/>
          <a:ln w="9525">
            <a:solidFill>
              <a:schemeClr val="tx1"/>
            </a:solidFill>
            <a:round/>
            <a:headEnd/>
            <a:tailEnd/>
          </a:ln>
          <a:effectLst/>
        </p:spPr>
        <p:txBody>
          <a:bodyPr/>
          <a:lstStyle/>
          <a:p>
            <a:endParaRPr lang="en-US"/>
          </a:p>
        </p:txBody>
      </p:sp>
      <p:sp>
        <p:nvSpPr>
          <p:cNvPr id="16461" name="Freeform 77" descr="back"/>
          <p:cNvSpPr>
            <a:spLocks/>
          </p:cNvSpPr>
          <p:nvPr/>
        </p:nvSpPr>
        <p:spPr bwMode="auto">
          <a:xfrm>
            <a:off x="4392613" y="3306763"/>
            <a:ext cx="26987" cy="46037"/>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62" name="Freeform 78" descr="back"/>
          <p:cNvSpPr>
            <a:spLocks/>
          </p:cNvSpPr>
          <p:nvPr/>
        </p:nvSpPr>
        <p:spPr bwMode="auto">
          <a:xfrm>
            <a:off x="4267200" y="3200400"/>
            <a:ext cx="26988" cy="46038"/>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63" name="Freeform 79" descr="back"/>
          <p:cNvSpPr>
            <a:spLocks/>
          </p:cNvSpPr>
          <p:nvPr/>
        </p:nvSpPr>
        <p:spPr bwMode="auto">
          <a:xfrm>
            <a:off x="4114800" y="3124200"/>
            <a:ext cx="26988" cy="46038"/>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64" name="Freeform 80" descr="back"/>
          <p:cNvSpPr>
            <a:spLocks/>
          </p:cNvSpPr>
          <p:nvPr/>
        </p:nvSpPr>
        <p:spPr bwMode="auto">
          <a:xfrm>
            <a:off x="4267200" y="3306763"/>
            <a:ext cx="26988" cy="46037"/>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65" name="Freeform 81" descr="back"/>
          <p:cNvSpPr>
            <a:spLocks/>
          </p:cNvSpPr>
          <p:nvPr/>
        </p:nvSpPr>
        <p:spPr bwMode="auto">
          <a:xfrm>
            <a:off x="4114800" y="3200400"/>
            <a:ext cx="26988" cy="46038"/>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66" name="Freeform 82" descr="back"/>
          <p:cNvSpPr>
            <a:spLocks/>
          </p:cNvSpPr>
          <p:nvPr/>
        </p:nvSpPr>
        <p:spPr bwMode="auto">
          <a:xfrm>
            <a:off x="4495800" y="3124200"/>
            <a:ext cx="26988" cy="46038"/>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67" name="Freeform 83" descr="back"/>
          <p:cNvSpPr>
            <a:spLocks/>
          </p:cNvSpPr>
          <p:nvPr/>
        </p:nvSpPr>
        <p:spPr bwMode="auto">
          <a:xfrm>
            <a:off x="4419600" y="3124200"/>
            <a:ext cx="26988" cy="46038"/>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68" name="Freeform 84" descr="back"/>
          <p:cNvSpPr>
            <a:spLocks/>
          </p:cNvSpPr>
          <p:nvPr/>
        </p:nvSpPr>
        <p:spPr bwMode="auto">
          <a:xfrm>
            <a:off x="4191000" y="2971800"/>
            <a:ext cx="26988" cy="46038"/>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69" name="Freeform 85" descr="back"/>
          <p:cNvSpPr>
            <a:spLocks/>
          </p:cNvSpPr>
          <p:nvPr/>
        </p:nvSpPr>
        <p:spPr bwMode="auto">
          <a:xfrm>
            <a:off x="4392613" y="2971800"/>
            <a:ext cx="26987" cy="46038"/>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70" name="Freeform 86" descr="back"/>
          <p:cNvSpPr>
            <a:spLocks/>
          </p:cNvSpPr>
          <p:nvPr/>
        </p:nvSpPr>
        <p:spPr bwMode="auto">
          <a:xfrm>
            <a:off x="4545013" y="3001963"/>
            <a:ext cx="26987" cy="46037"/>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71" name="Freeform 87" descr="back"/>
          <p:cNvSpPr>
            <a:spLocks/>
          </p:cNvSpPr>
          <p:nvPr/>
        </p:nvSpPr>
        <p:spPr bwMode="auto">
          <a:xfrm>
            <a:off x="4267200" y="2819400"/>
            <a:ext cx="26988" cy="46038"/>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72" name="Freeform 88" descr="back"/>
          <p:cNvSpPr>
            <a:spLocks/>
          </p:cNvSpPr>
          <p:nvPr/>
        </p:nvSpPr>
        <p:spPr bwMode="auto">
          <a:xfrm>
            <a:off x="457200" y="3019425"/>
            <a:ext cx="76200" cy="180975"/>
          </a:xfrm>
          <a:custGeom>
            <a:avLst/>
            <a:gdLst/>
            <a:ahLst/>
            <a:cxnLst>
              <a:cxn ang="0">
                <a:pos x="842" y="840"/>
              </a:cxn>
              <a:cxn ang="0">
                <a:pos x="727" y="1365"/>
              </a:cxn>
              <a:cxn ang="0">
                <a:pos x="689" y="1697"/>
              </a:cxn>
              <a:cxn ang="0">
                <a:pos x="305" y="2235"/>
              </a:cxn>
              <a:cxn ang="0">
                <a:pos x="36" y="3067"/>
              </a:cxn>
              <a:cxn ang="0">
                <a:pos x="87" y="3822"/>
              </a:cxn>
              <a:cxn ang="0">
                <a:pos x="1214" y="4385"/>
              </a:cxn>
              <a:cxn ang="0">
                <a:pos x="1982" y="4334"/>
              </a:cxn>
              <a:cxn ang="0">
                <a:pos x="2903" y="3541"/>
              </a:cxn>
              <a:cxn ang="0">
                <a:pos x="2942" y="3323"/>
              </a:cxn>
              <a:cxn ang="0">
                <a:pos x="2814" y="2798"/>
              </a:cxn>
              <a:cxn ang="0">
                <a:pos x="2737" y="2465"/>
              </a:cxn>
              <a:cxn ang="0">
                <a:pos x="2545" y="2120"/>
              </a:cxn>
              <a:cxn ang="0">
                <a:pos x="2276" y="1723"/>
              </a:cxn>
              <a:cxn ang="0">
                <a:pos x="2148" y="1633"/>
              </a:cxn>
              <a:cxn ang="0">
                <a:pos x="1956" y="1454"/>
              </a:cxn>
              <a:cxn ang="0">
                <a:pos x="1585" y="1147"/>
              </a:cxn>
              <a:cxn ang="0">
                <a:pos x="1444" y="981"/>
              </a:cxn>
              <a:cxn ang="0">
                <a:pos x="1290" y="520"/>
              </a:cxn>
              <a:cxn ang="0">
                <a:pos x="1111" y="85"/>
              </a:cxn>
              <a:cxn ang="0">
                <a:pos x="1098" y="8"/>
              </a:cxn>
              <a:cxn ang="0">
                <a:pos x="1073" y="97"/>
              </a:cxn>
              <a:cxn ang="0">
                <a:pos x="1047" y="174"/>
              </a:cxn>
              <a:cxn ang="0">
                <a:pos x="945" y="545"/>
              </a:cxn>
              <a:cxn ang="0">
                <a:pos x="894" y="865"/>
              </a:cxn>
              <a:cxn ang="0">
                <a:pos x="855" y="904"/>
              </a:cxn>
              <a:cxn ang="0">
                <a:pos x="842" y="929"/>
              </a:cxn>
            </a:cxnLst>
            <a:rect l="0" t="0" r="r" b="b"/>
            <a:pathLst>
              <a:path w="2942" h="4386">
                <a:moveTo>
                  <a:pt x="842" y="840"/>
                </a:moveTo>
                <a:cubicBezTo>
                  <a:pt x="808" y="1017"/>
                  <a:pt x="757" y="1188"/>
                  <a:pt x="727" y="1365"/>
                </a:cubicBezTo>
                <a:cubicBezTo>
                  <a:pt x="722" y="1445"/>
                  <a:pt x="717" y="1612"/>
                  <a:pt x="689" y="1697"/>
                </a:cubicBezTo>
                <a:cubicBezTo>
                  <a:pt x="620" y="1906"/>
                  <a:pt x="417" y="2049"/>
                  <a:pt x="305" y="2235"/>
                </a:cubicBezTo>
                <a:cubicBezTo>
                  <a:pt x="149" y="2496"/>
                  <a:pt x="83" y="2769"/>
                  <a:pt x="36" y="3067"/>
                </a:cubicBezTo>
                <a:cubicBezTo>
                  <a:pt x="20" y="3371"/>
                  <a:pt x="0" y="3464"/>
                  <a:pt x="87" y="3822"/>
                </a:cubicBezTo>
                <a:cubicBezTo>
                  <a:pt x="194" y="4267"/>
                  <a:pt x="854" y="4357"/>
                  <a:pt x="1214" y="4385"/>
                </a:cubicBezTo>
                <a:cubicBezTo>
                  <a:pt x="1470" y="4368"/>
                  <a:pt x="1731" y="4386"/>
                  <a:pt x="1982" y="4334"/>
                </a:cubicBezTo>
                <a:cubicBezTo>
                  <a:pt x="2330" y="4262"/>
                  <a:pt x="2727" y="3835"/>
                  <a:pt x="2903" y="3541"/>
                </a:cubicBezTo>
                <a:cubicBezTo>
                  <a:pt x="2916" y="3468"/>
                  <a:pt x="2942" y="3397"/>
                  <a:pt x="2942" y="3323"/>
                </a:cubicBezTo>
                <a:cubicBezTo>
                  <a:pt x="2942" y="3109"/>
                  <a:pt x="2872" y="3001"/>
                  <a:pt x="2814" y="2798"/>
                </a:cubicBezTo>
                <a:cubicBezTo>
                  <a:pt x="2795" y="2732"/>
                  <a:pt x="2763" y="2536"/>
                  <a:pt x="2737" y="2465"/>
                </a:cubicBezTo>
                <a:cubicBezTo>
                  <a:pt x="2674" y="2290"/>
                  <a:pt x="2642" y="2286"/>
                  <a:pt x="2545" y="2120"/>
                </a:cubicBezTo>
                <a:cubicBezTo>
                  <a:pt x="2462" y="1978"/>
                  <a:pt x="2406" y="1832"/>
                  <a:pt x="2276" y="1723"/>
                </a:cubicBezTo>
                <a:cubicBezTo>
                  <a:pt x="2236" y="1690"/>
                  <a:pt x="2188" y="1666"/>
                  <a:pt x="2148" y="1633"/>
                </a:cubicBezTo>
                <a:cubicBezTo>
                  <a:pt x="1764" y="1318"/>
                  <a:pt x="2371" y="1781"/>
                  <a:pt x="1956" y="1454"/>
                </a:cubicBezTo>
                <a:cubicBezTo>
                  <a:pt x="1738" y="1282"/>
                  <a:pt x="1734" y="1310"/>
                  <a:pt x="1585" y="1147"/>
                </a:cubicBezTo>
                <a:cubicBezTo>
                  <a:pt x="1536" y="1093"/>
                  <a:pt x="1473" y="1048"/>
                  <a:pt x="1444" y="981"/>
                </a:cubicBezTo>
                <a:cubicBezTo>
                  <a:pt x="1378" y="826"/>
                  <a:pt x="1346" y="677"/>
                  <a:pt x="1290" y="520"/>
                </a:cubicBezTo>
                <a:cubicBezTo>
                  <a:pt x="1237" y="371"/>
                  <a:pt x="1162" y="234"/>
                  <a:pt x="1111" y="85"/>
                </a:cubicBezTo>
                <a:cubicBezTo>
                  <a:pt x="1107" y="59"/>
                  <a:pt x="1123" y="0"/>
                  <a:pt x="1098" y="8"/>
                </a:cubicBezTo>
                <a:cubicBezTo>
                  <a:pt x="1069" y="17"/>
                  <a:pt x="1082" y="68"/>
                  <a:pt x="1073" y="97"/>
                </a:cubicBezTo>
                <a:cubicBezTo>
                  <a:pt x="1065" y="123"/>
                  <a:pt x="1055" y="148"/>
                  <a:pt x="1047" y="174"/>
                </a:cubicBezTo>
                <a:cubicBezTo>
                  <a:pt x="1012" y="291"/>
                  <a:pt x="968" y="424"/>
                  <a:pt x="945" y="545"/>
                </a:cubicBezTo>
                <a:cubicBezTo>
                  <a:pt x="937" y="588"/>
                  <a:pt x="929" y="803"/>
                  <a:pt x="894" y="865"/>
                </a:cubicBezTo>
                <a:cubicBezTo>
                  <a:pt x="885" y="881"/>
                  <a:pt x="867" y="890"/>
                  <a:pt x="855" y="904"/>
                </a:cubicBezTo>
                <a:cubicBezTo>
                  <a:pt x="849" y="911"/>
                  <a:pt x="846" y="921"/>
                  <a:pt x="842" y="929"/>
                </a:cubicBezTo>
              </a:path>
            </a:pathLst>
          </a:custGeom>
          <a:blipFill dpi="0" rotWithShape="1">
            <a:blip r:embed="rId7" cstate="print">
              <a:alphaModFix amt="40000"/>
            </a:blip>
            <a:srcRect/>
            <a:stretch>
              <a:fillRect/>
            </a:stretch>
          </a:blipFill>
          <a:ln w="9525">
            <a:solidFill>
              <a:schemeClr val="tx1"/>
            </a:solidFill>
            <a:round/>
            <a:headEnd/>
            <a:tailEnd/>
          </a:ln>
          <a:effectLst/>
        </p:spPr>
        <p:txBody>
          <a:bodyPr/>
          <a:lstStyle/>
          <a:p>
            <a:endParaRPr lang="en-US"/>
          </a:p>
        </p:txBody>
      </p:sp>
      <p:sp>
        <p:nvSpPr>
          <p:cNvPr id="16473" name="Freeform 89"/>
          <p:cNvSpPr>
            <a:spLocks/>
          </p:cNvSpPr>
          <p:nvPr/>
        </p:nvSpPr>
        <p:spPr bwMode="auto">
          <a:xfrm>
            <a:off x="6691313" y="955675"/>
            <a:ext cx="1282700" cy="1574800"/>
          </a:xfrm>
          <a:custGeom>
            <a:avLst/>
            <a:gdLst/>
            <a:ahLst/>
            <a:cxnLst>
              <a:cxn ang="0">
                <a:pos x="808" y="992"/>
              </a:cxn>
              <a:cxn ang="0">
                <a:pos x="795" y="902"/>
              </a:cxn>
              <a:cxn ang="0">
                <a:pos x="770" y="825"/>
              </a:cxn>
              <a:cxn ang="0">
                <a:pos x="757" y="108"/>
              </a:cxn>
              <a:cxn ang="0">
                <a:pos x="693" y="44"/>
              </a:cxn>
              <a:cxn ang="0">
                <a:pos x="514" y="6"/>
              </a:cxn>
              <a:cxn ang="0">
                <a:pos x="79" y="83"/>
              </a:cxn>
              <a:cxn ang="0">
                <a:pos x="2" y="224"/>
              </a:cxn>
              <a:cxn ang="0">
                <a:pos x="15" y="288"/>
              </a:cxn>
              <a:cxn ang="0">
                <a:pos x="91" y="313"/>
              </a:cxn>
              <a:cxn ang="0">
                <a:pos x="143" y="288"/>
              </a:cxn>
              <a:cxn ang="0">
                <a:pos x="155" y="249"/>
              </a:cxn>
              <a:cxn ang="0">
                <a:pos x="207" y="172"/>
              </a:cxn>
              <a:cxn ang="0">
                <a:pos x="335" y="134"/>
              </a:cxn>
              <a:cxn ang="0">
                <a:pos x="591" y="211"/>
              </a:cxn>
              <a:cxn ang="0">
                <a:pos x="616" y="889"/>
              </a:cxn>
            </a:cxnLst>
            <a:rect l="0" t="0" r="r" b="b"/>
            <a:pathLst>
              <a:path w="808" h="992">
                <a:moveTo>
                  <a:pt x="808" y="992"/>
                </a:moveTo>
                <a:cubicBezTo>
                  <a:pt x="804" y="962"/>
                  <a:pt x="802" y="932"/>
                  <a:pt x="795" y="902"/>
                </a:cubicBezTo>
                <a:cubicBezTo>
                  <a:pt x="789" y="876"/>
                  <a:pt x="770" y="825"/>
                  <a:pt x="770" y="825"/>
                </a:cubicBezTo>
                <a:cubicBezTo>
                  <a:pt x="766" y="586"/>
                  <a:pt x="769" y="347"/>
                  <a:pt x="757" y="108"/>
                </a:cubicBezTo>
                <a:cubicBezTo>
                  <a:pt x="756" y="87"/>
                  <a:pt x="710" y="49"/>
                  <a:pt x="693" y="44"/>
                </a:cubicBezTo>
                <a:cubicBezTo>
                  <a:pt x="634" y="26"/>
                  <a:pt x="573" y="26"/>
                  <a:pt x="514" y="6"/>
                </a:cubicBezTo>
                <a:cubicBezTo>
                  <a:pt x="378" y="13"/>
                  <a:pt x="201" y="0"/>
                  <a:pt x="79" y="83"/>
                </a:cubicBezTo>
                <a:cubicBezTo>
                  <a:pt x="33" y="151"/>
                  <a:pt x="20" y="137"/>
                  <a:pt x="2" y="224"/>
                </a:cubicBezTo>
                <a:cubicBezTo>
                  <a:pt x="6" y="245"/>
                  <a:pt x="0" y="273"/>
                  <a:pt x="15" y="288"/>
                </a:cubicBezTo>
                <a:cubicBezTo>
                  <a:pt x="34" y="307"/>
                  <a:pt x="91" y="313"/>
                  <a:pt x="91" y="313"/>
                </a:cubicBezTo>
                <a:cubicBezTo>
                  <a:pt x="108" y="305"/>
                  <a:pt x="129" y="302"/>
                  <a:pt x="143" y="288"/>
                </a:cubicBezTo>
                <a:cubicBezTo>
                  <a:pt x="153" y="278"/>
                  <a:pt x="148" y="261"/>
                  <a:pt x="155" y="249"/>
                </a:cubicBezTo>
                <a:cubicBezTo>
                  <a:pt x="170" y="222"/>
                  <a:pt x="190" y="198"/>
                  <a:pt x="207" y="172"/>
                </a:cubicBezTo>
                <a:cubicBezTo>
                  <a:pt x="213" y="163"/>
                  <a:pt x="315" y="139"/>
                  <a:pt x="335" y="134"/>
                </a:cubicBezTo>
                <a:cubicBezTo>
                  <a:pt x="480" y="144"/>
                  <a:pt x="524" y="110"/>
                  <a:pt x="591" y="211"/>
                </a:cubicBezTo>
                <a:cubicBezTo>
                  <a:pt x="678" y="479"/>
                  <a:pt x="616" y="261"/>
                  <a:pt x="616" y="889"/>
                </a:cubicBezTo>
              </a:path>
            </a:pathLst>
          </a:custGeom>
          <a:solidFill>
            <a:schemeClr val="bg1"/>
          </a:solidFill>
          <a:ln w="9525">
            <a:solidFill>
              <a:schemeClr val="tx1"/>
            </a:solidFill>
            <a:round/>
            <a:headEnd/>
            <a:tailEnd/>
          </a:ln>
          <a:effectLst/>
        </p:spPr>
        <p:txBody>
          <a:bodyPr/>
          <a:lstStyle/>
          <a:p>
            <a:endParaRPr lang="en-US"/>
          </a:p>
        </p:txBody>
      </p:sp>
      <p:sp>
        <p:nvSpPr>
          <p:cNvPr id="16474" name="Freeform 90"/>
          <p:cNvSpPr>
            <a:spLocks/>
          </p:cNvSpPr>
          <p:nvPr/>
        </p:nvSpPr>
        <p:spPr bwMode="auto">
          <a:xfrm>
            <a:off x="6619875" y="1428750"/>
            <a:ext cx="257175" cy="949325"/>
          </a:xfrm>
          <a:custGeom>
            <a:avLst/>
            <a:gdLst/>
            <a:ahLst/>
            <a:cxnLst>
              <a:cxn ang="0">
                <a:pos x="0" y="552"/>
              </a:cxn>
              <a:cxn ang="0">
                <a:pos x="69" y="298"/>
              </a:cxn>
              <a:cxn ang="0">
                <a:pos x="81" y="22"/>
              </a:cxn>
              <a:cxn ang="0">
                <a:pos x="150" y="10"/>
              </a:cxn>
              <a:cxn ang="0">
                <a:pos x="162" y="45"/>
              </a:cxn>
              <a:cxn ang="0">
                <a:pos x="150" y="598"/>
              </a:cxn>
            </a:cxnLst>
            <a:rect l="0" t="0" r="r" b="b"/>
            <a:pathLst>
              <a:path w="162" h="598">
                <a:moveTo>
                  <a:pt x="0" y="552"/>
                </a:moveTo>
                <a:cubicBezTo>
                  <a:pt x="96" y="519"/>
                  <a:pt x="42" y="384"/>
                  <a:pt x="69" y="298"/>
                </a:cubicBezTo>
                <a:cubicBezTo>
                  <a:pt x="73" y="206"/>
                  <a:pt x="56" y="111"/>
                  <a:pt x="81" y="22"/>
                </a:cubicBezTo>
                <a:cubicBezTo>
                  <a:pt x="87" y="0"/>
                  <a:pt x="128" y="4"/>
                  <a:pt x="150" y="10"/>
                </a:cubicBezTo>
                <a:cubicBezTo>
                  <a:pt x="162" y="13"/>
                  <a:pt x="158" y="33"/>
                  <a:pt x="162" y="45"/>
                </a:cubicBezTo>
                <a:cubicBezTo>
                  <a:pt x="71" y="174"/>
                  <a:pt x="150" y="462"/>
                  <a:pt x="150" y="598"/>
                </a:cubicBezTo>
              </a:path>
            </a:pathLst>
          </a:custGeom>
          <a:solidFill>
            <a:srgbClr val="CCFFFF">
              <a:alpha val="50000"/>
            </a:srgbClr>
          </a:solidFill>
          <a:ln w="3175">
            <a:solidFill>
              <a:schemeClr val="tx1"/>
            </a:solidFill>
            <a:round/>
            <a:headEnd/>
            <a:tailEnd/>
          </a:ln>
          <a:effectLst/>
        </p:spPr>
        <p:txBody>
          <a:bodyPr/>
          <a:lstStyle/>
          <a:p>
            <a:endParaRPr lang="en-US"/>
          </a:p>
        </p:txBody>
      </p:sp>
      <p:sp>
        <p:nvSpPr>
          <p:cNvPr id="16475" name="Line 91"/>
          <p:cNvSpPr>
            <a:spLocks noChangeShapeType="1"/>
          </p:cNvSpPr>
          <p:nvPr/>
        </p:nvSpPr>
        <p:spPr bwMode="auto">
          <a:xfrm>
            <a:off x="3962400" y="1676400"/>
            <a:ext cx="0" cy="30480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wipe(down)">
                                      <p:cBhvr>
                                        <p:cTn id="7" dur="500"/>
                                        <p:tgtEl>
                                          <p:spTgt spid="1638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6391"/>
                                        </p:tgtEl>
                                        <p:attrNameLst>
                                          <p:attrName>style.visibility</p:attrName>
                                        </p:attrNameLst>
                                      </p:cBhvr>
                                      <p:to>
                                        <p:strVal val="visible"/>
                                      </p:to>
                                    </p:set>
                                    <p:animEffect transition="in" filter="wipe(down)">
                                      <p:cBhvr>
                                        <p:cTn id="10" dur="500"/>
                                        <p:tgtEl>
                                          <p:spTgt spid="1639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401"/>
                                        </p:tgtEl>
                                        <p:attrNameLst>
                                          <p:attrName>style.visibility</p:attrName>
                                        </p:attrNameLst>
                                      </p:cBhvr>
                                      <p:to>
                                        <p:strVal val="visible"/>
                                      </p:to>
                                    </p:set>
                                    <p:animEffect transition="in" filter="fade">
                                      <p:cBhvr>
                                        <p:cTn id="15" dur="2000"/>
                                        <p:tgtEl>
                                          <p:spTgt spid="1640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402"/>
                                        </p:tgtEl>
                                        <p:attrNameLst>
                                          <p:attrName>style.visibility</p:attrName>
                                        </p:attrNameLst>
                                      </p:cBhvr>
                                      <p:to>
                                        <p:strVal val="visible"/>
                                      </p:to>
                                    </p:set>
                                    <p:animEffect transition="in" filter="fade">
                                      <p:cBhvr>
                                        <p:cTn id="18" dur="2000"/>
                                        <p:tgtEl>
                                          <p:spTgt spid="1640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6403"/>
                                        </p:tgtEl>
                                        <p:attrNameLst>
                                          <p:attrName>style.visibility</p:attrName>
                                        </p:attrNameLst>
                                      </p:cBhvr>
                                      <p:to>
                                        <p:strVal val="visible"/>
                                      </p:to>
                                    </p:set>
                                    <p:animEffect transition="in" filter="fade">
                                      <p:cBhvr>
                                        <p:cTn id="21" dur="2000"/>
                                        <p:tgtEl>
                                          <p:spTgt spid="1640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404"/>
                                        </p:tgtEl>
                                        <p:attrNameLst>
                                          <p:attrName>style.visibility</p:attrName>
                                        </p:attrNameLst>
                                      </p:cBhvr>
                                      <p:to>
                                        <p:strVal val="visible"/>
                                      </p:to>
                                    </p:set>
                                    <p:animEffect transition="in" filter="fade">
                                      <p:cBhvr>
                                        <p:cTn id="24" dur="2000"/>
                                        <p:tgtEl>
                                          <p:spTgt spid="1640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6405"/>
                                        </p:tgtEl>
                                        <p:attrNameLst>
                                          <p:attrName>style.visibility</p:attrName>
                                        </p:attrNameLst>
                                      </p:cBhvr>
                                      <p:to>
                                        <p:strVal val="visible"/>
                                      </p:to>
                                    </p:set>
                                    <p:animEffect transition="in" filter="fade">
                                      <p:cBhvr>
                                        <p:cTn id="27" dur="2000"/>
                                        <p:tgtEl>
                                          <p:spTgt spid="1640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406"/>
                                        </p:tgtEl>
                                        <p:attrNameLst>
                                          <p:attrName>style.visibility</p:attrName>
                                        </p:attrNameLst>
                                      </p:cBhvr>
                                      <p:to>
                                        <p:strVal val="visible"/>
                                      </p:to>
                                    </p:set>
                                    <p:animEffect transition="in" filter="fade">
                                      <p:cBhvr>
                                        <p:cTn id="30" dur="2000"/>
                                        <p:tgtEl>
                                          <p:spTgt spid="16406"/>
                                        </p:tgtEl>
                                      </p:cBhvr>
                                    </p:animEffect>
                                  </p:childTnLst>
                                </p:cTn>
                              </p:par>
                              <p:par>
                                <p:cTn id="31" presetID="10" presetClass="entr" presetSubtype="0" fill="hold" nodeType="withEffect">
                                  <p:stCondLst>
                                    <p:cond delay="0"/>
                                  </p:stCondLst>
                                  <p:childTnLst>
                                    <p:set>
                                      <p:cBhvr>
                                        <p:cTn id="32" dur="1" fill="hold">
                                          <p:stCondLst>
                                            <p:cond delay="0"/>
                                          </p:stCondLst>
                                        </p:cTn>
                                        <p:tgtEl>
                                          <p:spTgt spid="16407"/>
                                        </p:tgtEl>
                                        <p:attrNameLst>
                                          <p:attrName>style.visibility</p:attrName>
                                        </p:attrNameLst>
                                      </p:cBhvr>
                                      <p:to>
                                        <p:strVal val="visible"/>
                                      </p:to>
                                    </p:set>
                                    <p:animEffect transition="in" filter="fade">
                                      <p:cBhvr>
                                        <p:cTn id="33" dur="2000"/>
                                        <p:tgtEl>
                                          <p:spTgt spid="16407"/>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6408"/>
                                        </p:tgtEl>
                                        <p:attrNameLst>
                                          <p:attrName>style.visibility</p:attrName>
                                        </p:attrNameLst>
                                      </p:cBhvr>
                                      <p:to>
                                        <p:strVal val="visible"/>
                                      </p:to>
                                    </p:set>
                                    <p:animEffect transition="in" filter="fade">
                                      <p:cBhvr>
                                        <p:cTn id="36" dur="2000"/>
                                        <p:tgtEl>
                                          <p:spTgt spid="16408"/>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6409"/>
                                        </p:tgtEl>
                                        <p:attrNameLst>
                                          <p:attrName>style.visibility</p:attrName>
                                        </p:attrNameLst>
                                      </p:cBhvr>
                                      <p:to>
                                        <p:strVal val="visible"/>
                                      </p:to>
                                    </p:set>
                                    <p:animEffect transition="in" filter="fade">
                                      <p:cBhvr>
                                        <p:cTn id="39" dur="2000"/>
                                        <p:tgtEl>
                                          <p:spTgt spid="16409"/>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6410"/>
                                        </p:tgtEl>
                                        <p:attrNameLst>
                                          <p:attrName>style.visibility</p:attrName>
                                        </p:attrNameLst>
                                      </p:cBhvr>
                                      <p:to>
                                        <p:strVal val="visible"/>
                                      </p:to>
                                    </p:set>
                                    <p:animEffect transition="in" filter="fade">
                                      <p:cBhvr>
                                        <p:cTn id="42" dur="2000"/>
                                        <p:tgtEl>
                                          <p:spTgt spid="16410"/>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6411"/>
                                        </p:tgtEl>
                                        <p:attrNameLst>
                                          <p:attrName>style.visibility</p:attrName>
                                        </p:attrNameLst>
                                      </p:cBhvr>
                                      <p:to>
                                        <p:strVal val="visible"/>
                                      </p:to>
                                    </p:set>
                                    <p:animEffect transition="in" filter="fade">
                                      <p:cBhvr>
                                        <p:cTn id="45" dur="2000"/>
                                        <p:tgtEl>
                                          <p:spTgt spid="16411"/>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6412"/>
                                        </p:tgtEl>
                                        <p:attrNameLst>
                                          <p:attrName>style.visibility</p:attrName>
                                        </p:attrNameLst>
                                      </p:cBhvr>
                                      <p:to>
                                        <p:strVal val="visible"/>
                                      </p:to>
                                    </p:set>
                                    <p:animEffect transition="in" filter="fade">
                                      <p:cBhvr>
                                        <p:cTn id="48" dur="2000"/>
                                        <p:tgtEl>
                                          <p:spTgt spid="16412"/>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6413"/>
                                        </p:tgtEl>
                                        <p:attrNameLst>
                                          <p:attrName>style.visibility</p:attrName>
                                        </p:attrNameLst>
                                      </p:cBhvr>
                                      <p:to>
                                        <p:strVal val="visible"/>
                                      </p:to>
                                    </p:set>
                                    <p:animEffect transition="in" filter="fade">
                                      <p:cBhvr>
                                        <p:cTn id="51" dur="2000"/>
                                        <p:tgtEl>
                                          <p:spTgt spid="16413"/>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6414"/>
                                        </p:tgtEl>
                                        <p:attrNameLst>
                                          <p:attrName>style.visibility</p:attrName>
                                        </p:attrNameLst>
                                      </p:cBhvr>
                                      <p:to>
                                        <p:strVal val="visible"/>
                                      </p:to>
                                    </p:set>
                                    <p:animEffect transition="in" filter="fade">
                                      <p:cBhvr>
                                        <p:cTn id="54" dur="2000"/>
                                        <p:tgtEl>
                                          <p:spTgt spid="16414"/>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6415"/>
                                        </p:tgtEl>
                                        <p:attrNameLst>
                                          <p:attrName>style.visibility</p:attrName>
                                        </p:attrNameLst>
                                      </p:cBhvr>
                                      <p:to>
                                        <p:strVal val="visible"/>
                                      </p:to>
                                    </p:set>
                                    <p:animEffect transition="in" filter="fade">
                                      <p:cBhvr>
                                        <p:cTn id="57" dur="2000"/>
                                        <p:tgtEl>
                                          <p:spTgt spid="16415"/>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6416"/>
                                        </p:tgtEl>
                                        <p:attrNameLst>
                                          <p:attrName>style.visibility</p:attrName>
                                        </p:attrNameLst>
                                      </p:cBhvr>
                                      <p:to>
                                        <p:strVal val="visible"/>
                                      </p:to>
                                    </p:set>
                                    <p:animEffect transition="in" filter="fade">
                                      <p:cBhvr>
                                        <p:cTn id="60" dur="2000"/>
                                        <p:tgtEl>
                                          <p:spTgt spid="16416"/>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6417"/>
                                        </p:tgtEl>
                                        <p:attrNameLst>
                                          <p:attrName>style.visibility</p:attrName>
                                        </p:attrNameLst>
                                      </p:cBhvr>
                                      <p:to>
                                        <p:strVal val="visible"/>
                                      </p:to>
                                    </p:set>
                                    <p:animEffect transition="in" filter="fade">
                                      <p:cBhvr>
                                        <p:cTn id="63" dur="2000"/>
                                        <p:tgtEl>
                                          <p:spTgt spid="16417"/>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6418"/>
                                        </p:tgtEl>
                                        <p:attrNameLst>
                                          <p:attrName>style.visibility</p:attrName>
                                        </p:attrNameLst>
                                      </p:cBhvr>
                                      <p:to>
                                        <p:strVal val="visible"/>
                                      </p:to>
                                    </p:set>
                                    <p:animEffect transition="in" filter="fade">
                                      <p:cBhvr>
                                        <p:cTn id="66" dur="2000"/>
                                        <p:tgtEl>
                                          <p:spTgt spid="16418"/>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16419"/>
                                        </p:tgtEl>
                                        <p:attrNameLst>
                                          <p:attrName>style.visibility</p:attrName>
                                        </p:attrNameLst>
                                      </p:cBhvr>
                                      <p:to>
                                        <p:strVal val="visible"/>
                                      </p:to>
                                    </p:set>
                                    <p:animEffect transition="in" filter="fade">
                                      <p:cBhvr>
                                        <p:cTn id="69" dur="2000"/>
                                        <p:tgtEl>
                                          <p:spTgt spid="16419"/>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16420"/>
                                        </p:tgtEl>
                                        <p:attrNameLst>
                                          <p:attrName>style.visibility</p:attrName>
                                        </p:attrNameLst>
                                      </p:cBhvr>
                                      <p:to>
                                        <p:strVal val="visible"/>
                                      </p:to>
                                    </p:set>
                                    <p:animEffect transition="in" filter="fade">
                                      <p:cBhvr>
                                        <p:cTn id="72" dur="2000"/>
                                        <p:tgtEl>
                                          <p:spTgt spid="16420"/>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16421"/>
                                        </p:tgtEl>
                                        <p:attrNameLst>
                                          <p:attrName>style.visibility</p:attrName>
                                        </p:attrNameLst>
                                      </p:cBhvr>
                                      <p:to>
                                        <p:strVal val="visible"/>
                                      </p:to>
                                    </p:set>
                                    <p:animEffect transition="in" filter="fade">
                                      <p:cBhvr>
                                        <p:cTn id="75" dur="2000"/>
                                        <p:tgtEl>
                                          <p:spTgt spid="16421"/>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6422"/>
                                        </p:tgtEl>
                                        <p:attrNameLst>
                                          <p:attrName>style.visibility</p:attrName>
                                        </p:attrNameLst>
                                      </p:cBhvr>
                                      <p:to>
                                        <p:strVal val="visible"/>
                                      </p:to>
                                    </p:set>
                                    <p:animEffect transition="in" filter="fade">
                                      <p:cBhvr>
                                        <p:cTn id="78" dur="2000"/>
                                        <p:tgtEl>
                                          <p:spTgt spid="16422"/>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6423"/>
                                        </p:tgtEl>
                                        <p:attrNameLst>
                                          <p:attrName>style.visibility</p:attrName>
                                        </p:attrNameLst>
                                      </p:cBhvr>
                                      <p:to>
                                        <p:strVal val="visible"/>
                                      </p:to>
                                    </p:set>
                                    <p:animEffect transition="in" filter="fade">
                                      <p:cBhvr>
                                        <p:cTn id="81" dur="2000"/>
                                        <p:tgtEl>
                                          <p:spTgt spid="16423"/>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16424"/>
                                        </p:tgtEl>
                                        <p:attrNameLst>
                                          <p:attrName>style.visibility</p:attrName>
                                        </p:attrNameLst>
                                      </p:cBhvr>
                                      <p:to>
                                        <p:strVal val="visible"/>
                                      </p:to>
                                    </p:set>
                                    <p:animEffect transition="in" filter="fade">
                                      <p:cBhvr>
                                        <p:cTn id="84" dur="2000"/>
                                        <p:tgtEl>
                                          <p:spTgt spid="16424"/>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16425"/>
                                        </p:tgtEl>
                                        <p:attrNameLst>
                                          <p:attrName>style.visibility</p:attrName>
                                        </p:attrNameLst>
                                      </p:cBhvr>
                                      <p:to>
                                        <p:strVal val="visible"/>
                                      </p:to>
                                    </p:set>
                                    <p:animEffect transition="in" filter="fade">
                                      <p:cBhvr>
                                        <p:cTn id="87" dur="2000"/>
                                        <p:tgtEl>
                                          <p:spTgt spid="16425"/>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16426"/>
                                        </p:tgtEl>
                                        <p:attrNameLst>
                                          <p:attrName>style.visibility</p:attrName>
                                        </p:attrNameLst>
                                      </p:cBhvr>
                                      <p:to>
                                        <p:strVal val="visible"/>
                                      </p:to>
                                    </p:set>
                                    <p:animEffect transition="in" filter="fade">
                                      <p:cBhvr>
                                        <p:cTn id="90" dur="2000"/>
                                        <p:tgtEl>
                                          <p:spTgt spid="16426"/>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16472"/>
                                        </p:tgtEl>
                                        <p:attrNameLst>
                                          <p:attrName>style.visibility</p:attrName>
                                        </p:attrNameLst>
                                      </p:cBhvr>
                                      <p:to>
                                        <p:strVal val="visible"/>
                                      </p:to>
                                    </p:set>
                                    <p:animEffect transition="in" filter="fade">
                                      <p:cBhvr>
                                        <p:cTn id="93" dur="2000"/>
                                        <p:tgtEl>
                                          <p:spTgt spid="16472"/>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0" fill="hold" grpId="0" nodeType="clickEffect">
                                  <p:stCondLst>
                                    <p:cond delay="0"/>
                                  </p:stCondLst>
                                  <p:childTnLst>
                                    <p:set>
                                      <p:cBhvr>
                                        <p:cTn id="97" dur="1" fill="hold">
                                          <p:stCondLst>
                                            <p:cond delay="0"/>
                                          </p:stCondLst>
                                        </p:cTn>
                                        <p:tgtEl>
                                          <p:spTgt spid="16428"/>
                                        </p:tgtEl>
                                        <p:attrNameLst>
                                          <p:attrName>style.visibility</p:attrName>
                                        </p:attrNameLst>
                                      </p:cBhvr>
                                      <p:to>
                                        <p:strVal val="visible"/>
                                      </p:to>
                                    </p:set>
                                  </p:childTnLst>
                                </p:cTn>
                              </p:par>
                            </p:childTnLst>
                          </p:cTn>
                        </p:par>
                      </p:childTnLst>
                    </p:cTn>
                  </p:par>
                  <p:par>
                    <p:cTn id="98" fill="hold">
                      <p:stCondLst>
                        <p:cond delay="indefinite"/>
                      </p:stCondLst>
                      <p:childTnLst>
                        <p:par>
                          <p:cTn id="99" fill="hold">
                            <p:stCondLst>
                              <p:cond delay="0"/>
                            </p:stCondLst>
                            <p:childTnLst>
                              <p:par>
                                <p:cTn id="100" presetID="22" presetClass="entr" presetSubtype="1" fill="hold" grpId="0" nodeType="clickEffect">
                                  <p:stCondLst>
                                    <p:cond delay="0"/>
                                  </p:stCondLst>
                                  <p:childTnLst>
                                    <p:set>
                                      <p:cBhvr>
                                        <p:cTn id="101" dur="1" fill="hold">
                                          <p:stCondLst>
                                            <p:cond delay="0"/>
                                          </p:stCondLst>
                                        </p:cTn>
                                        <p:tgtEl>
                                          <p:spTgt spid="16427"/>
                                        </p:tgtEl>
                                        <p:attrNameLst>
                                          <p:attrName>style.visibility</p:attrName>
                                        </p:attrNameLst>
                                      </p:cBhvr>
                                      <p:to>
                                        <p:strVal val="visible"/>
                                      </p:to>
                                    </p:set>
                                    <p:animEffect transition="in" filter="wipe(up)">
                                      <p:cBhvr>
                                        <p:cTn id="102" dur="500"/>
                                        <p:tgtEl>
                                          <p:spTgt spid="16427"/>
                                        </p:tgtEl>
                                      </p:cBhvr>
                                    </p:animEffec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6431"/>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6430"/>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16432"/>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6433"/>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16429"/>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16434"/>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16435"/>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16439"/>
                                        </p:tgtEl>
                                        <p:attrNameLst>
                                          <p:attrName>style.visibility</p:attrName>
                                        </p:attrNameLst>
                                      </p:cBhvr>
                                      <p:to>
                                        <p:strVal val="visible"/>
                                      </p:to>
                                    </p:set>
                                    <p:animEffect transition="in" filter="fade">
                                      <p:cBhvr>
                                        <p:cTn id="123" dur="500"/>
                                        <p:tgtEl>
                                          <p:spTgt spid="16439"/>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16437"/>
                                        </p:tgtEl>
                                        <p:attrNameLst>
                                          <p:attrName>style.visibility</p:attrName>
                                        </p:attrNameLst>
                                      </p:cBhvr>
                                      <p:to>
                                        <p:strVal val="visible"/>
                                      </p:to>
                                    </p:set>
                                    <p:animEffect transition="in" filter="fade">
                                      <p:cBhvr>
                                        <p:cTn id="126" dur="500"/>
                                        <p:tgtEl>
                                          <p:spTgt spid="16437"/>
                                        </p:tgtEl>
                                      </p:cBhvr>
                                    </p:animEffect>
                                  </p:childTnLst>
                                </p:cTn>
                              </p:par>
                              <p:par>
                                <p:cTn id="127" presetID="10" presetClass="entr" presetSubtype="0" fill="hold" grpId="0" nodeType="withEffect">
                                  <p:stCondLst>
                                    <p:cond delay="0"/>
                                  </p:stCondLst>
                                  <p:childTnLst>
                                    <p:set>
                                      <p:cBhvr>
                                        <p:cTn id="128" dur="1" fill="hold">
                                          <p:stCondLst>
                                            <p:cond delay="0"/>
                                          </p:stCondLst>
                                        </p:cTn>
                                        <p:tgtEl>
                                          <p:spTgt spid="16438"/>
                                        </p:tgtEl>
                                        <p:attrNameLst>
                                          <p:attrName>style.visibility</p:attrName>
                                        </p:attrNameLst>
                                      </p:cBhvr>
                                      <p:to>
                                        <p:strVal val="visible"/>
                                      </p:to>
                                    </p:set>
                                    <p:animEffect transition="in" filter="fade">
                                      <p:cBhvr>
                                        <p:cTn id="129" dur="500"/>
                                        <p:tgtEl>
                                          <p:spTgt spid="16438"/>
                                        </p:tgtEl>
                                      </p:cBhvr>
                                    </p:animEffect>
                                  </p:childTnLst>
                                </p:cTn>
                              </p:par>
                              <p:par>
                                <p:cTn id="130" presetID="10" presetClass="entr" presetSubtype="0" fill="hold" nodeType="withEffect">
                                  <p:stCondLst>
                                    <p:cond delay="0"/>
                                  </p:stCondLst>
                                  <p:childTnLst>
                                    <p:set>
                                      <p:cBhvr>
                                        <p:cTn id="131" dur="1" fill="hold">
                                          <p:stCondLst>
                                            <p:cond delay="0"/>
                                          </p:stCondLst>
                                        </p:cTn>
                                        <p:tgtEl>
                                          <p:spTgt spid="16442"/>
                                        </p:tgtEl>
                                        <p:attrNameLst>
                                          <p:attrName>style.visibility</p:attrName>
                                        </p:attrNameLst>
                                      </p:cBhvr>
                                      <p:to>
                                        <p:strVal val="visible"/>
                                      </p:to>
                                    </p:set>
                                    <p:animEffect transition="in" filter="fade">
                                      <p:cBhvr>
                                        <p:cTn id="132" dur="500"/>
                                        <p:tgtEl>
                                          <p:spTgt spid="16442"/>
                                        </p:tgtEl>
                                      </p:cBhvr>
                                    </p:animEffect>
                                  </p:childTnLst>
                                </p:cTn>
                              </p:par>
                              <p:par>
                                <p:cTn id="133" presetID="10" presetClass="entr" presetSubtype="0" fill="hold" grpId="0" nodeType="withEffect">
                                  <p:stCondLst>
                                    <p:cond delay="0"/>
                                  </p:stCondLst>
                                  <p:childTnLst>
                                    <p:set>
                                      <p:cBhvr>
                                        <p:cTn id="134" dur="1" fill="hold">
                                          <p:stCondLst>
                                            <p:cond delay="0"/>
                                          </p:stCondLst>
                                        </p:cTn>
                                        <p:tgtEl>
                                          <p:spTgt spid="16436"/>
                                        </p:tgtEl>
                                        <p:attrNameLst>
                                          <p:attrName>style.visibility</p:attrName>
                                        </p:attrNameLst>
                                      </p:cBhvr>
                                      <p:to>
                                        <p:strVal val="visible"/>
                                      </p:to>
                                    </p:set>
                                    <p:animEffect transition="in" filter="fade">
                                      <p:cBhvr>
                                        <p:cTn id="135" dur="500"/>
                                        <p:tgtEl>
                                          <p:spTgt spid="16436"/>
                                        </p:tgtEl>
                                      </p:cBhvr>
                                    </p:animEffect>
                                  </p:childTnLst>
                                </p:cTn>
                              </p:par>
                              <p:par>
                                <p:cTn id="136" presetID="10" presetClass="entr" presetSubtype="0" fill="hold" grpId="0" nodeType="withEffect">
                                  <p:stCondLst>
                                    <p:cond delay="0"/>
                                  </p:stCondLst>
                                  <p:childTnLst>
                                    <p:set>
                                      <p:cBhvr>
                                        <p:cTn id="137" dur="1" fill="hold">
                                          <p:stCondLst>
                                            <p:cond delay="0"/>
                                          </p:stCondLst>
                                        </p:cTn>
                                        <p:tgtEl>
                                          <p:spTgt spid="16440"/>
                                        </p:tgtEl>
                                        <p:attrNameLst>
                                          <p:attrName>style.visibility</p:attrName>
                                        </p:attrNameLst>
                                      </p:cBhvr>
                                      <p:to>
                                        <p:strVal val="visible"/>
                                      </p:to>
                                    </p:set>
                                    <p:animEffect transition="in" filter="fade">
                                      <p:cBhvr>
                                        <p:cTn id="138" dur="500"/>
                                        <p:tgtEl>
                                          <p:spTgt spid="16440"/>
                                        </p:tgtEl>
                                      </p:cBhvr>
                                    </p:animEffect>
                                  </p:childTnLst>
                                </p:cTn>
                              </p:par>
                              <p:par>
                                <p:cTn id="139" presetID="10" presetClass="entr" presetSubtype="0" fill="hold" grpId="0" nodeType="withEffect">
                                  <p:stCondLst>
                                    <p:cond delay="0"/>
                                  </p:stCondLst>
                                  <p:childTnLst>
                                    <p:set>
                                      <p:cBhvr>
                                        <p:cTn id="140" dur="1" fill="hold">
                                          <p:stCondLst>
                                            <p:cond delay="0"/>
                                          </p:stCondLst>
                                        </p:cTn>
                                        <p:tgtEl>
                                          <p:spTgt spid="16441"/>
                                        </p:tgtEl>
                                        <p:attrNameLst>
                                          <p:attrName>style.visibility</p:attrName>
                                        </p:attrNameLst>
                                      </p:cBhvr>
                                      <p:to>
                                        <p:strVal val="visible"/>
                                      </p:to>
                                    </p:set>
                                    <p:animEffect transition="in" filter="fade">
                                      <p:cBhvr>
                                        <p:cTn id="141" dur="500"/>
                                        <p:tgtEl>
                                          <p:spTgt spid="16441"/>
                                        </p:tgtEl>
                                      </p:cBhvr>
                                    </p:animEffect>
                                  </p:childTnLst>
                                </p:cTn>
                              </p:par>
                            </p:childTnLst>
                          </p:cTn>
                        </p:par>
                      </p:childTnLst>
                    </p:cTn>
                  </p:par>
                  <p:par>
                    <p:cTn id="142" fill="hold">
                      <p:stCondLst>
                        <p:cond delay="indefinite"/>
                      </p:stCondLst>
                      <p:childTnLst>
                        <p:par>
                          <p:cTn id="143" fill="hold">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16448"/>
                                        </p:tgtEl>
                                        <p:attrNameLst>
                                          <p:attrName>style.visibility</p:attrName>
                                        </p:attrNameLst>
                                      </p:cBhvr>
                                      <p:to>
                                        <p:strVal val="visible"/>
                                      </p:to>
                                    </p:set>
                                    <p:animEffect transition="in" filter="fade">
                                      <p:cBhvr>
                                        <p:cTn id="146" dur="500"/>
                                        <p:tgtEl>
                                          <p:spTgt spid="16448"/>
                                        </p:tgtEl>
                                      </p:cBhvr>
                                    </p:animEffect>
                                  </p:childTnLst>
                                </p:cTn>
                              </p:par>
                              <p:par>
                                <p:cTn id="147" presetID="10" presetClass="entr" presetSubtype="0" fill="hold" grpId="0" nodeType="withEffect">
                                  <p:stCondLst>
                                    <p:cond delay="0"/>
                                  </p:stCondLst>
                                  <p:childTnLst>
                                    <p:set>
                                      <p:cBhvr>
                                        <p:cTn id="148" dur="1" fill="hold">
                                          <p:stCondLst>
                                            <p:cond delay="0"/>
                                          </p:stCondLst>
                                        </p:cTn>
                                        <p:tgtEl>
                                          <p:spTgt spid="16446"/>
                                        </p:tgtEl>
                                        <p:attrNameLst>
                                          <p:attrName>style.visibility</p:attrName>
                                        </p:attrNameLst>
                                      </p:cBhvr>
                                      <p:to>
                                        <p:strVal val="visible"/>
                                      </p:to>
                                    </p:set>
                                    <p:animEffect transition="in" filter="fade">
                                      <p:cBhvr>
                                        <p:cTn id="149" dur="500"/>
                                        <p:tgtEl>
                                          <p:spTgt spid="16446"/>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16447"/>
                                        </p:tgtEl>
                                        <p:attrNameLst>
                                          <p:attrName>style.visibility</p:attrName>
                                        </p:attrNameLst>
                                      </p:cBhvr>
                                      <p:to>
                                        <p:strVal val="visible"/>
                                      </p:to>
                                    </p:set>
                                    <p:animEffect transition="in" filter="fade">
                                      <p:cBhvr>
                                        <p:cTn id="152" dur="500"/>
                                        <p:tgtEl>
                                          <p:spTgt spid="16447"/>
                                        </p:tgtEl>
                                      </p:cBhvr>
                                    </p:animEffect>
                                  </p:childTnLst>
                                </p:cTn>
                              </p:par>
                              <p:par>
                                <p:cTn id="153" presetID="10" presetClass="entr" presetSubtype="0" fill="hold" grpId="0" nodeType="withEffect">
                                  <p:stCondLst>
                                    <p:cond delay="0"/>
                                  </p:stCondLst>
                                  <p:childTnLst>
                                    <p:set>
                                      <p:cBhvr>
                                        <p:cTn id="154" dur="1" fill="hold">
                                          <p:stCondLst>
                                            <p:cond delay="0"/>
                                          </p:stCondLst>
                                        </p:cTn>
                                        <p:tgtEl>
                                          <p:spTgt spid="16443"/>
                                        </p:tgtEl>
                                        <p:attrNameLst>
                                          <p:attrName>style.visibility</p:attrName>
                                        </p:attrNameLst>
                                      </p:cBhvr>
                                      <p:to>
                                        <p:strVal val="visible"/>
                                      </p:to>
                                    </p:set>
                                    <p:animEffect transition="in" filter="fade">
                                      <p:cBhvr>
                                        <p:cTn id="155" dur="500"/>
                                        <p:tgtEl>
                                          <p:spTgt spid="16443"/>
                                        </p:tgtEl>
                                      </p:cBhvr>
                                    </p:animEffect>
                                  </p:childTnLst>
                                </p:cTn>
                              </p:par>
                              <p:par>
                                <p:cTn id="156" presetID="10" presetClass="entr" presetSubtype="0" fill="hold" grpId="0" nodeType="withEffect">
                                  <p:stCondLst>
                                    <p:cond delay="0"/>
                                  </p:stCondLst>
                                  <p:childTnLst>
                                    <p:set>
                                      <p:cBhvr>
                                        <p:cTn id="157" dur="1" fill="hold">
                                          <p:stCondLst>
                                            <p:cond delay="0"/>
                                          </p:stCondLst>
                                        </p:cTn>
                                        <p:tgtEl>
                                          <p:spTgt spid="16445"/>
                                        </p:tgtEl>
                                        <p:attrNameLst>
                                          <p:attrName>style.visibility</p:attrName>
                                        </p:attrNameLst>
                                      </p:cBhvr>
                                      <p:to>
                                        <p:strVal val="visible"/>
                                      </p:to>
                                    </p:set>
                                    <p:animEffect transition="in" filter="fade">
                                      <p:cBhvr>
                                        <p:cTn id="158" dur="500"/>
                                        <p:tgtEl>
                                          <p:spTgt spid="16445"/>
                                        </p:tgtEl>
                                      </p:cBhvr>
                                    </p:animEffect>
                                  </p:childTnLst>
                                </p:cTn>
                              </p:par>
                              <p:par>
                                <p:cTn id="159" presetID="10" presetClass="entr" presetSubtype="0" fill="hold" grpId="0" nodeType="withEffect">
                                  <p:stCondLst>
                                    <p:cond delay="0"/>
                                  </p:stCondLst>
                                  <p:childTnLst>
                                    <p:set>
                                      <p:cBhvr>
                                        <p:cTn id="160" dur="1" fill="hold">
                                          <p:stCondLst>
                                            <p:cond delay="0"/>
                                          </p:stCondLst>
                                        </p:cTn>
                                        <p:tgtEl>
                                          <p:spTgt spid="16444"/>
                                        </p:tgtEl>
                                        <p:attrNameLst>
                                          <p:attrName>style.visibility</p:attrName>
                                        </p:attrNameLst>
                                      </p:cBhvr>
                                      <p:to>
                                        <p:strVal val="visible"/>
                                      </p:to>
                                    </p:set>
                                    <p:animEffect transition="in" filter="fade">
                                      <p:cBhvr>
                                        <p:cTn id="161" dur="500"/>
                                        <p:tgtEl>
                                          <p:spTgt spid="16444"/>
                                        </p:tgtEl>
                                      </p:cBhvr>
                                    </p:animEffect>
                                  </p:childTnLst>
                                </p:cTn>
                              </p:par>
                              <p:par>
                                <p:cTn id="162" presetID="10" presetClass="entr" presetSubtype="0" fill="hold" nodeType="withEffect">
                                  <p:stCondLst>
                                    <p:cond delay="0"/>
                                  </p:stCondLst>
                                  <p:childTnLst>
                                    <p:set>
                                      <p:cBhvr>
                                        <p:cTn id="163" dur="1" fill="hold">
                                          <p:stCondLst>
                                            <p:cond delay="0"/>
                                          </p:stCondLst>
                                        </p:cTn>
                                        <p:tgtEl>
                                          <p:spTgt spid="16449"/>
                                        </p:tgtEl>
                                        <p:attrNameLst>
                                          <p:attrName>style.visibility</p:attrName>
                                        </p:attrNameLst>
                                      </p:cBhvr>
                                      <p:to>
                                        <p:strVal val="visible"/>
                                      </p:to>
                                    </p:set>
                                    <p:animEffect transition="in" filter="fade">
                                      <p:cBhvr>
                                        <p:cTn id="164" dur="500"/>
                                        <p:tgtEl>
                                          <p:spTgt spid="16449"/>
                                        </p:tgtEl>
                                      </p:cBhvr>
                                    </p:animEffect>
                                  </p:childTnLst>
                                </p:cTn>
                              </p:par>
                            </p:childTnLst>
                          </p:cTn>
                        </p:par>
                      </p:childTnLst>
                    </p:cTn>
                  </p:par>
                  <p:par>
                    <p:cTn id="165" fill="hold">
                      <p:stCondLst>
                        <p:cond delay="indefinite"/>
                      </p:stCondLst>
                      <p:childTnLst>
                        <p:par>
                          <p:cTn id="166" fill="hold">
                            <p:stCondLst>
                              <p:cond delay="0"/>
                            </p:stCondLst>
                            <p:childTnLst>
                              <p:par>
                                <p:cTn id="167" presetID="10" presetClass="entr" presetSubtype="0" fill="hold" grpId="0" nodeType="clickEffect">
                                  <p:stCondLst>
                                    <p:cond delay="0"/>
                                  </p:stCondLst>
                                  <p:childTnLst>
                                    <p:set>
                                      <p:cBhvr>
                                        <p:cTn id="168" dur="1" fill="hold">
                                          <p:stCondLst>
                                            <p:cond delay="0"/>
                                          </p:stCondLst>
                                        </p:cTn>
                                        <p:tgtEl>
                                          <p:spTgt spid="16455"/>
                                        </p:tgtEl>
                                        <p:attrNameLst>
                                          <p:attrName>style.visibility</p:attrName>
                                        </p:attrNameLst>
                                      </p:cBhvr>
                                      <p:to>
                                        <p:strVal val="visible"/>
                                      </p:to>
                                    </p:set>
                                    <p:animEffect transition="in" filter="fade">
                                      <p:cBhvr>
                                        <p:cTn id="169" dur="500"/>
                                        <p:tgtEl>
                                          <p:spTgt spid="16455"/>
                                        </p:tgtEl>
                                      </p:cBhvr>
                                    </p:animEffect>
                                  </p:childTnLst>
                                </p:cTn>
                              </p:par>
                              <p:par>
                                <p:cTn id="170" presetID="10" presetClass="entr" presetSubtype="0" fill="hold" grpId="0" nodeType="withEffect">
                                  <p:stCondLst>
                                    <p:cond delay="0"/>
                                  </p:stCondLst>
                                  <p:childTnLst>
                                    <p:set>
                                      <p:cBhvr>
                                        <p:cTn id="171" dur="1" fill="hold">
                                          <p:stCondLst>
                                            <p:cond delay="0"/>
                                          </p:stCondLst>
                                        </p:cTn>
                                        <p:tgtEl>
                                          <p:spTgt spid="16453"/>
                                        </p:tgtEl>
                                        <p:attrNameLst>
                                          <p:attrName>style.visibility</p:attrName>
                                        </p:attrNameLst>
                                      </p:cBhvr>
                                      <p:to>
                                        <p:strVal val="visible"/>
                                      </p:to>
                                    </p:set>
                                    <p:animEffect transition="in" filter="fade">
                                      <p:cBhvr>
                                        <p:cTn id="172" dur="500"/>
                                        <p:tgtEl>
                                          <p:spTgt spid="16453"/>
                                        </p:tgtEl>
                                      </p:cBhvr>
                                    </p:animEffect>
                                  </p:childTnLst>
                                </p:cTn>
                              </p:par>
                              <p:par>
                                <p:cTn id="173" presetID="10" presetClass="entr" presetSubtype="0" fill="hold" grpId="0" nodeType="withEffect">
                                  <p:stCondLst>
                                    <p:cond delay="0"/>
                                  </p:stCondLst>
                                  <p:childTnLst>
                                    <p:set>
                                      <p:cBhvr>
                                        <p:cTn id="174" dur="1" fill="hold">
                                          <p:stCondLst>
                                            <p:cond delay="0"/>
                                          </p:stCondLst>
                                        </p:cTn>
                                        <p:tgtEl>
                                          <p:spTgt spid="16452"/>
                                        </p:tgtEl>
                                        <p:attrNameLst>
                                          <p:attrName>style.visibility</p:attrName>
                                        </p:attrNameLst>
                                      </p:cBhvr>
                                      <p:to>
                                        <p:strVal val="visible"/>
                                      </p:to>
                                    </p:set>
                                    <p:animEffect transition="in" filter="fade">
                                      <p:cBhvr>
                                        <p:cTn id="175" dur="500"/>
                                        <p:tgtEl>
                                          <p:spTgt spid="16452"/>
                                        </p:tgtEl>
                                      </p:cBhvr>
                                    </p:animEffect>
                                  </p:childTnLst>
                                </p:cTn>
                              </p:par>
                              <p:par>
                                <p:cTn id="176" presetID="10" presetClass="entr" presetSubtype="0" fill="hold" grpId="0" nodeType="withEffect">
                                  <p:stCondLst>
                                    <p:cond delay="0"/>
                                  </p:stCondLst>
                                  <p:childTnLst>
                                    <p:set>
                                      <p:cBhvr>
                                        <p:cTn id="177" dur="1" fill="hold">
                                          <p:stCondLst>
                                            <p:cond delay="0"/>
                                          </p:stCondLst>
                                        </p:cTn>
                                        <p:tgtEl>
                                          <p:spTgt spid="16451"/>
                                        </p:tgtEl>
                                        <p:attrNameLst>
                                          <p:attrName>style.visibility</p:attrName>
                                        </p:attrNameLst>
                                      </p:cBhvr>
                                      <p:to>
                                        <p:strVal val="visible"/>
                                      </p:to>
                                    </p:set>
                                    <p:animEffect transition="in" filter="fade">
                                      <p:cBhvr>
                                        <p:cTn id="178" dur="500"/>
                                        <p:tgtEl>
                                          <p:spTgt spid="16451"/>
                                        </p:tgtEl>
                                      </p:cBhvr>
                                    </p:animEffect>
                                  </p:childTnLst>
                                </p:cTn>
                              </p:par>
                              <p:par>
                                <p:cTn id="179" presetID="10" presetClass="entr" presetSubtype="0" fill="hold" grpId="0" nodeType="withEffect">
                                  <p:stCondLst>
                                    <p:cond delay="0"/>
                                  </p:stCondLst>
                                  <p:childTnLst>
                                    <p:set>
                                      <p:cBhvr>
                                        <p:cTn id="180" dur="1" fill="hold">
                                          <p:stCondLst>
                                            <p:cond delay="0"/>
                                          </p:stCondLst>
                                        </p:cTn>
                                        <p:tgtEl>
                                          <p:spTgt spid="16450"/>
                                        </p:tgtEl>
                                        <p:attrNameLst>
                                          <p:attrName>style.visibility</p:attrName>
                                        </p:attrNameLst>
                                      </p:cBhvr>
                                      <p:to>
                                        <p:strVal val="visible"/>
                                      </p:to>
                                    </p:set>
                                    <p:animEffect transition="in" filter="fade">
                                      <p:cBhvr>
                                        <p:cTn id="181" dur="500"/>
                                        <p:tgtEl>
                                          <p:spTgt spid="16450"/>
                                        </p:tgtEl>
                                      </p:cBhvr>
                                    </p:animEffect>
                                  </p:childTnLst>
                                </p:cTn>
                              </p:par>
                              <p:par>
                                <p:cTn id="182" presetID="10" presetClass="entr" presetSubtype="0" fill="hold" grpId="0" nodeType="withEffect">
                                  <p:stCondLst>
                                    <p:cond delay="0"/>
                                  </p:stCondLst>
                                  <p:childTnLst>
                                    <p:set>
                                      <p:cBhvr>
                                        <p:cTn id="183" dur="1" fill="hold">
                                          <p:stCondLst>
                                            <p:cond delay="0"/>
                                          </p:stCondLst>
                                        </p:cTn>
                                        <p:tgtEl>
                                          <p:spTgt spid="16454"/>
                                        </p:tgtEl>
                                        <p:attrNameLst>
                                          <p:attrName>style.visibility</p:attrName>
                                        </p:attrNameLst>
                                      </p:cBhvr>
                                      <p:to>
                                        <p:strVal val="visible"/>
                                      </p:to>
                                    </p:set>
                                    <p:animEffect transition="in" filter="fade">
                                      <p:cBhvr>
                                        <p:cTn id="184" dur="500"/>
                                        <p:tgtEl>
                                          <p:spTgt spid="16454"/>
                                        </p:tgtEl>
                                      </p:cBhvr>
                                    </p:animEffect>
                                  </p:childTnLst>
                                </p:cTn>
                              </p:par>
                              <p:par>
                                <p:cTn id="185" presetID="10" presetClass="entr" presetSubtype="0" fill="hold" grpId="0" nodeType="withEffect">
                                  <p:stCondLst>
                                    <p:cond delay="0"/>
                                  </p:stCondLst>
                                  <p:childTnLst>
                                    <p:set>
                                      <p:cBhvr>
                                        <p:cTn id="186" dur="1" fill="hold">
                                          <p:stCondLst>
                                            <p:cond delay="0"/>
                                          </p:stCondLst>
                                        </p:cTn>
                                        <p:tgtEl>
                                          <p:spTgt spid="16468"/>
                                        </p:tgtEl>
                                        <p:attrNameLst>
                                          <p:attrName>style.visibility</p:attrName>
                                        </p:attrNameLst>
                                      </p:cBhvr>
                                      <p:to>
                                        <p:strVal val="visible"/>
                                      </p:to>
                                    </p:set>
                                    <p:animEffect transition="in" filter="fade">
                                      <p:cBhvr>
                                        <p:cTn id="187" dur="500"/>
                                        <p:tgtEl>
                                          <p:spTgt spid="16468"/>
                                        </p:tgtEl>
                                      </p:cBhvr>
                                    </p:animEffect>
                                  </p:childTnLst>
                                </p:cTn>
                              </p:par>
                              <p:par>
                                <p:cTn id="188" presetID="10" presetClass="entr" presetSubtype="0" fill="hold" nodeType="withEffect">
                                  <p:stCondLst>
                                    <p:cond delay="0"/>
                                  </p:stCondLst>
                                  <p:childTnLst>
                                    <p:set>
                                      <p:cBhvr>
                                        <p:cTn id="189" dur="1" fill="hold">
                                          <p:stCondLst>
                                            <p:cond delay="0"/>
                                          </p:stCondLst>
                                        </p:cTn>
                                        <p:tgtEl>
                                          <p:spTgt spid="16456"/>
                                        </p:tgtEl>
                                        <p:attrNameLst>
                                          <p:attrName>style.visibility</p:attrName>
                                        </p:attrNameLst>
                                      </p:cBhvr>
                                      <p:to>
                                        <p:strVal val="visible"/>
                                      </p:to>
                                    </p:set>
                                    <p:animEffect transition="in" filter="fade">
                                      <p:cBhvr>
                                        <p:cTn id="190" dur="500"/>
                                        <p:tgtEl>
                                          <p:spTgt spid="16456"/>
                                        </p:tgtEl>
                                      </p:cBhvr>
                                    </p:animEffect>
                                  </p:childTnLst>
                                </p:cTn>
                              </p:par>
                              <p:par>
                                <p:cTn id="191" presetID="10" presetClass="entr" presetSubtype="0" fill="hold" grpId="0" nodeType="withEffect">
                                  <p:stCondLst>
                                    <p:cond delay="0"/>
                                  </p:stCondLst>
                                  <p:childTnLst>
                                    <p:set>
                                      <p:cBhvr>
                                        <p:cTn id="192" dur="1" fill="hold">
                                          <p:stCondLst>
                                            <p:cond delay="0"/>
                                          </p:stCondLst>
                                        </p:cTn>
                                        <p:tgtEl>
                                          <p:spTgt spid="16463"/>
                                        </p:tgtEl>
                                        <p:attrNameLst>
                                          <p:attrName>style.visibility</p:attrName>
                                        </p:attrNameLst>
                                      </p:cBhvr>
                                      <p:to>
                                        <p:strVal val="visible"/>
                                      </p:to>
                                    </p:set>
                                    <p:animEffect transition="in" filter="fade">
                                      <p:cBhvr>
                                        <p:cTn id="193" dur="500"/>
                                        <p:tgtEl>
                                          <p:spTgt spid="16463"/>
                                        </p:tgtEl>
                                      </p:cBhvr>
                                    </p:animEffect>
                                  </p:childTnLst>
                                </p:cTn>
                              </p:par>
                              <p:par>
                                <p:cTn id="194" presetID="10" presetClass="entr" presetSubtype="0" fill="hold" grpId="0" nodeType="withEffect">
                                  <p:stCondLst>
                                    <p:cond delay="0"/>
                                  </p:stCondLst>
                                  <p:childTnLst>
                                    <p:set>
                                      <p:cBhvr>
                                        <p:cTn id="195" dur="1" fill="hold">
                                          <p:stCondLst>
                                            <p:cond delay="0"/>
                                          </p:stCondLst>
                                        </p:cTn>
                                        <p:tgtEl>
                                          <p:spTgt spid="16465"/>
                                        </p:tgtEl>
                                        <p:attrNameLst>
                                          <p:attrName>style.visibility</p:attrName>
                                        </p:attrNameLst>
                                      </p:cBhvr>
                                      <p:to>
                                        <p:strVal val="visible"/>
                                      </p:to>
                                    </p:set>
                                    <p:animEffect transition="in" filter="fade">
                                      <p:cBhvr>
                                        <p:cTn id="196" dur="500"/>
                                        <p:tgtEl>
                                          <p:spTgt spid="16465"/>
                                        </p:tgtEl>
                                      </p:cBhvr>
                                    </p:animEffect>
                                  </p:childTnLst>
                                </p:cTn>
                              </p:par>
                              <p:par>
                                <p:cTn id="197" presetID="10" presetClass="entr" presetSubtype="0" fill="hold" grpId="0" nodeType="withEffect">
                                  <p:stCondLst>
                                    <p:cond delay="0"/>
                                  </p:stCondLst>
                                  <p:childTnLst>
                                    <p:set>
                                      <p:cBhvr>
                                        <p:cTn id="198" dur="1" fill="hold">
                                          <p:stCondLst>
                                            <p:cond delay="0"/>
                                          </p:stCondLst>
                                        </p:cTn>
                                        <p:tgtEl>
                                          <p:spTgt spid="16462"/>
                                        </p:tgtEl>
                                        <p:attrNameLst>
                                          <p:attrName>style.visibility</p:attrName>
                                        </p:attrNameLst>
                                      </p:cBhvr>
                                      <p:to>
                                        <p:strVal val="visible"/>
                                      </p:to>
                                    </p:set>
                                    <p:animEffect transition="in" filter="fade">
                                      <p:cBhvr>
                                        <p:cTn id="199" dur="500"/>
                                        <p:tgtEl>
                                          <p:spTgt spid="16462"/>
                                        </p:tgtEl>
                                      </p:cBhvr>
                                    </p:animEffect>
                                  </p:childTnLst>
                                </p:cTn>
                              </p:par>
                              <p:par>
                                <p:cTn id="200" presetID="10" presetClass="entr" presetSubtype="0" fill="hold" grpId="0" nodeType="withEffect">
                                  <p:stCondLst>
                                    <p:cond delay="0"/>
                                  </p:stCondLst>
                                  <p:childTnLst>
                                    <p:set>
                                      <p:cBhvr>
                                        <p:cTn id="201" dur="1" fill="hold">
                                          <p:stCondLst>
                                            <p:cond delay="0"/>
                                          </p:stCondLst>
                                        </p:cTn>
                                        <p:tgtEl>
                                          <p:spTgt spid="16464"/>
                                        </p:tgtEl>
                                        <p:attrNameLst>
                                          <p:attrName>style.visibility</p:attrName>
                                        </p:attrNameLst>
                                      </p:cBhvr>
                                      <p:to>
                                        <p:strVal val="visible"/>
                                      </p:to>
                                    </p:set>
                                    <p:animEffect transition="in" filter="fade">
                                      <p:cBhvr>
                                        <p:cTn id="202" dur="500"/>
                                        <p:tgtEl>
                                          <p:spTgt spid="16464"/>
                                        </p:tgtEl>
                                      </p:cBhvr>
                                    </p:animEffect>
                                  </p:childTnLst>
                                </p:cTn>
                              </p:par>
                              <p:par>
                                <p:cTn id="203" presetID="10" presetClass="entr" presetSubtype="0" fill="hold" grpId="0" nodeType="withEffect">
                                  <p:stCondLst>
                                    <p:cond delay="0"/>
                                  </p:stCondLst>
                                  <p:childTnLst>
                                    <p:set>
                                      <p:cBhvr>
                                        <p:cTn id="204" dur="1" fill="hold">
                                          <p:stCondLst>
                                            <p:cond delay="0"/>
                                          </p:stCondLst>
                                        </p:cTn>
                                        <p:tgtEl>
                                          <p:spTgt spid="16461"/>
                                        </p:tgtEl>
                                        <p:attrNameLst>
                                          <p:attrName>style.visibility</p:attrName>
                                        </p:attrNameLst>
                                      </p:cBhvr>
                                      <p:to>
                                        <p:strVal val="visible"/>
                                      </p:to>
                                    </p:set>
                                    <p:animEffect transition="in" filter="fade">
                                      <p:cBhvr>
                                        <p:cTn id="205" dur="500"/>
                                        <p:tgtEl>
                                          <p:spTgt spid="16461"/>
                                        </p:tgtEl>
                                      </p:cBhvr>
                                    </p:animEffect>
                                  </p:childTnLst>
                                </p:cTn>
                              </p:par>
                              <p:par>
                                <p:cTn id="206" presetID="10" presetClass="entr" presetSubtype="0" fill="hold" grpId="0" nodeType="withEffect">
                                  <p:stCondLst>
                                    <p:cond delay="0"/>
                                  </p:stCondLst>
                                  <p:childTnLst>
                                    <p:set>
                                      <p:cBhvr>
                                        <p:cTn id="207" dur="1" fill="hold">
                                          <p:stCondLst>
                                            <p:cond delay="0"/>
                                          </p:stCondLst>
                                        </p:cTn>
                                        <p:tgtEl>
                                          <p:spTgt spid="16467"/>
                                        </p:tgtEl>
                                        <p:attrNameLst>
                                          <p:attrName>style.visibility</p:attrName>
                                        </p:attrNameLst>
                                      </p:cBhvr>
                                      <p:to>
                                        <p:strVal val="visible"/>
                                      </p:to>
                                    </p:set>
                                    <p:animEffect transition="in" filter="fade">
                                      <p:cBhvr>
                                        <p:cTn id="208" dur="500"/>
                                        <p:tgtEl>
                                          <p:spTgt spid="16467"/>
                                        </p:tgtEl>
                                      </p:cBhvr>
                                    </p:animEffect>
                                  </p:childTnLst>
                                </p:cTn>
                              </p:par>
                              <p:par>
                                <p:cTn id="209" presetID="10" presetClass="entr" presetSubtype="0" fill="hold" grpId="0" nodeType="withEffect">
                                  <p:stCondLst>
                                    <p:cond delay="0"/>
                                  </p:stCondLst>
                                  <p:childTnLst>
                                    <p:set>
                                      <p:cBhvr>
                                        <p:cTn id="210" dur="1" fill="hold">
                                          <p:stCondLst>
                                            <p:cond delay="0"/>
                                          </p:stCondLst>
                                        </p:cTn>
                                        <p:tgtEl>
                                          <p:spTgt spid="16466"/>
                                        </p:tgtEl>
                                        <p:attrNameLst>
                                          <p:attrName>style.visibility</p:attrName>
                                        </p:attrNameLst>
                                      </p:cBhvr>
                                      <p:to>
                                        <p:strVal val="visible"/>
                                      </p:to>
                                    </p:set>
                                    <p:animEffect transition="in" filter="fade">
                                      <p:cBhvr>
                                        <p:cTn id="211" dur="500"/>
                                        <p:tgtEl>
                                          <p:spTgt spid="16466"/>
                                        </p:tgtEl>
                                      </p:cBhvr>
                                    </p:animEffect>
                                  </p:childTnLst>
                                </p:cTn>
                              </p:par>
                              <p:par>
                                <p:cTn id="212" presetID="10" presetClass="entr" presetSubtype="0" fill="hold" grpId="0" nodeType="withEffect">
                                  <p:stCondLst>
                                    <p:cond delay="0"/>
                                  </p:stCondLst>
                                  <p:childTnLst>
                                    <p:set>
                                      <p:cBhvr>
                                        <p:cTn id="213" dur="1" fill="hold">
                                          <p:stCondLst>
                                            <p:cond delay="0"/>
                                          </p:stCondLst>
                                        </p:cTn>
                                        <p:tgtEl>
                                          <p:spTgt spid="16470"/>
                                        </p:tgtEl>
                                        <p:attrNameLst>
                                          <p:attrName>style.visibility</p:attrName>
                                        </p:attrNameLst>
                                      </p:cBhvr>
                                      <p:to>
                                        <p:strVal val="visible"/>
                                      </p:to>
                                    </p:set>
                                    <p:animEffect transition="in" filter="fade">
                                      <p:cBhvr>
                                        <p:cTn id="214" dur="500"/>
                                        <p:tgtEl>
                                          <p:spTgt spid="16470"/>
                                        </p:tgtEl>
                                      </p:cBhvr>
                                    </p:animEffect>
                                  </p:childTnLst>
                                </p:cTn>
                              </p:par>
                              <p:par>
                                <p:cTn id="215" presetID="10" presetClass="entr" presetSubtype="0" fill="hold" grpId="0" nodeType="withEffect">
                                  <p:stCondLst>
                                    <p:cond delay="0"/>
                                  </p:stCondLst>
                                  <p:childTnLst>
                                    <p:set>
                                      <p:cBhvr>
                                        <p:cTn id="216" dur="1" fill="hold">
                                          <p:stCondLst>
                                            <p:cond delay="0"/>
                                          </p:stCondLst>
                                        </p:cTn>
                                        <p:tgtEl>
                                          <p:spTgt spid="16469"/>
                                        </p:tgtEl>
                                        <p:attrNameLst>
                                          <p:attrName>style.visibility</p:attrName>
                                        </p:attrNameLst>
                                      </p:cBhvr>
                                      <p:to>
                                        <p:strVal val="visible"/>
                                      </p:to>
                                    </p:set>
                                    <p:animEffect transition="in" filter="fade">
                                      <p:cBhvr>
                                        <p:cTn id="217" dur="500"/>
                                        <p:tgtEl>
                                          <p:spTgt spid="16469"/>
                                        </p:tgtEl>
                                      </p:cBhvr>
                                    </p:animEffect>
                                  </p:childTnLst>
                                </p:cTn>
                              </p:par>
                              <p:par>
                                <p:cTn id="218" presetID="10" presetClass="entr" presetSubtype="0" fill="hold" grpId="0" nodeType="withEffect">
                                  <p:stCondLst>
                                    <p:cond delay="0"/>
                                  </p:stCondLst>
                                  <p:childTnLst>
                                    <p:set>
                                      <p:cBhvr>
                                        <p:cTn id="219" dur="1" fill="hold">
                                          <p:stCondLst>
                                            <p:cond delay="0"/>
                                          </p:stCondLst>
                                        </p:cTn>
                                        <p:tgtEl>
                                          <p:spTgt spid="16471"/>
                                        </p:tgtEl>
                                        <p:attrNameLst>
                                          <p:attrName>style.visibility</p:attrName>
                                        </p:attrNameLst>
                                      </p:cBhvr>
                                      <p:to>
                                        <p:strVal val="visible"/>
                                      </p:to>
                                    </p:set>
                                    <p:animEffect transition="in" filter="fade">
                                      <p:cBhvr>
                                        <p:cTn id="220" dur="500"/>
                                        <p:tgtEl>
                                          <p:spTgt spid="16471"/>
                                        </p:tgtEl>
                                      </p:cBhvr>
                                    </p:animEffect>
                                  </p:childTnLst>
                                </p:cTn>
                              </p:par>
                            </p:childTnLst>
                          </p:cTn>
                        </p:par>
                      </p:childTnLst>
                    </p:cTn>
                  </p:par>
                  <p:par>
                    <p:cTn id="221" fill="hold">
                      <p:stCondLst>
                        <p:cond delay="indefinite"/>
                      </p:stCondLst>
                      <p:childTnLst>
                        <p:par>
                          <p:cTn id="222" fill="hold">
                            <p:stCondLst>
                              <p:cond delay="0"/>
                            </p:stCondLst>
                            <p:childTnLst>
                              <p:par>
                                <p:cTn id="223" presetID="10" presetClass="entr" presetSubtype="0" fill="hold" grpId="0" nodeType="clickEffect">
                                  <p:stCondLst>
                                    <p:cond delay="0"/>
                                  </p:stCondLst>
                                  <p:childTnLst>
                                    <p:set>
                                      <p:cBhvr>
                                        <p:cTn id="224" dur="1" fill="hold">
                                          <p:stCondLst>
                                            <p:cond delay="0"/>
                                          </p:stCondLst>
                                        </p:cTn>
                                        <p:tgtEl>
                                          <p:spTgt spid="16398"/>
                                        </p:tgtEl>
                                        <p:attrNameLst>
                                          <p:attrName>style.visibility</p:attrName>
                                        </p:attrNameLst>
                                      </p:cBhvr>
                                      <p:to>
                                        <p:strVal val="visible"/>
                                      </p:to>
                                    </p:set>
                                    <p:animEffect transition="in" filter="fade">
                                      <p:cBhvr>
                                        <p:cTn id="225" dur="2000"/>
                                        <p:tgtEl>
                                          <p:spTgt spid="16398"/>
                                        </p:tgtEl>
                                      </p:cBhvr>
                                    </p:animEffect>
                                  </p:childTnLst>
                                </p:cTn>
                              </p:par>
                              <p:par>
                                <p:cTn id="226" presetID="10" presetClass="entr" presetSubtype="0" fill="hold" grpId="0" nodeType="withEffect">
                                  <p:stCondLst>
                                    <p:cond delay="0"/>
                                  </p:stCondLst>
                                  <p:childTnLst>
                                    <p:set>
                                      <p:cBhvr>
                                        <p:cTn id="227" dur="1" fill="hold">
                                          <p:stCondLst>
                                            <p:cond delay="0"/>
                                          </p:stCondLst>
                                        </p:cTn>
                                        <p:tgtEl>
                                          <p:spTgt spid="16397"/>
                                        </p:tgtEl>
                                        <p:attrNameLst>
                                          <p:attrName>style.visibility</p:attrName>
                                        </p:attrNameLst>
                                      </p:cBhvr>
                                      <p:to>
                                        <p:strVal val="visible"/>
                                      </p:to>
                                    </p:set>
                                    <p:animEffect transition="in" filter="fade">
                                      <p:cBhvr>
                                        <p:cTn id="228" dur="2000"/>
                                        <p:tgtEl>
                                          <p:spTgt spid="16397"/>
                                        </p:tgtEl>
                                      </p:cBhvr>
                                    </p:animEffect>
                                  </p:childTnLst>
                                </p:cTn>
                              </p:par>
                              <p:par>
                                <p:cTn id="229" presetID="10" presetClass="entr" presetSubtype="0" fill="hold" grpId="0" nodeType="withEffect">
                                  <p:stCondLst>
                                    <p:cond delay="0"/>
                                  </p:stCondLst>
                                  <p:childTnLst>
                                    <p:set>
                                      <p:cBhvr>
                                        <p:cTn id="230" dur="1" fill="hold">
                                          <p:stCondLst>
                                            <p:cond delay="0"/>
                                          </p:stCondLst>
                                        </p:cTn>
                                        <p:tgtEl>
                                          <p:spTgt spid="16396"/>
                                        </p:tgtEl>
                                        <p:attrNameLst>
                                          <p:attrName>style.visibility</p:attrName>
                                        </p:attrNameLst>
                                      </p:cBhvr>
                                      <p:to>
                                        <p:strVal val="visible"/>
                                      </p:to>
                                    </p:set>
                                    <p:animEffect transition="in" filter="fade">
                                      <p:cBhvr>
                                        <p:cTn id="231" dur="2000"/>
                                        <p:tgtEl>
                                          <p:spTgt spid="16396"/>
                                        </p:tgtEl>
                                      </p:cBhvr>
                                    </p:animEffect>
                                  </p:childTnLst>
                                </p:cTn>
                              </p:par>
                              <p:par>
                                <p:cTn id="232" presetID="10" presetClass="entr" presetSubtype="0" fill="hold" grpId="0" nodeType="withEffect">
                                  <p:stCondLst>
                                    <p:cond delay="0"/>
                                  </p:stCondLst>
                                  <p:childTnLst>
                                    <p:set>
                                      <p:cBhvr>
                                        <p:cTn id="233" dur="1" fill="hold">
                                          <p:stCondLst>
                                            <p:cond delay="0"/>
                                          </p:stCondLst>
                                        </p:cTn>
                                        <p:tgtEl>
                                          <p:spTgt spid="16400"/>
                                        </p:tgtEl>
                                        <p:attrNameLst>
                                          <p:attrName>style.visibility</p:attrName>
                                        </p:attrNameLst>
                                      </p:cBhvr>
                                      <p:to>
                                        <p:strVal val="visible"/>
                                      </p:to>
                                    </p:set>
                                    <p:animEffect transition="in" filter="fade">
                                      <p:cBhvr>
                                        <p:cTn id="234" dur="2000"/>
                                        <p:tgtEl>
                                          <p:spTgt spid="16400"/>
                                        </p:tgtEl>
                                      </p:cBhvr>
                                    </p:animEffect>
                                  </p:childTnLst>
                                </p:cTn>
                              </p:par>
                              <p:par>
                                <p:cTn id="235" presetID="10" presetClass="entr" presetSubtype="0" fill="hold" grpId="0" nodeType="withEffect">
                                  <p:stCondLst>
                                    <p:cond delay="0"/>
                                  </p:stCondLst>
                                  <p:childTnLst>
                                    <p:set>
                                      <p:cBhvr>
                                        <p:cTn id="236" dur="1" fill="hold">
                                          <p:stCondLst>
                                            <p:cond delay="0"/>
                                          </p:stCondLst>
                                        </p:cTn>
                                        <p:tgtEl>
                                          <p:spTgt spid="16390"/>
                                        </p:tgtEl>
                                        <p:attrNameLst>
                                          <p:attrName>style.visibility</p:attrName>
                                        </p:attrNameLst>
                                      </p:cBhvr>
                                      <p:to>
                                        <p:strVal val="visible"/>
                                      </p:to>
                                    </p:set>
                                    <p:animEffect transition="in" filter="fade">
                                      <p:cBhvr>
                                        <p:cTn id="237" dur="2000"/>
                                        <p:tgtEl>
                                          <p:spTgt spid="16390"/>
                                        </p:tgtEl>
                                      </p:cBhvr>
                                    </p:animEffect>
                                  </p:childTnLst>
                                </p:cTn>
                              </p:par>
                              <p:par>
                                <p:cTn id="238" presetID="10" presetClass="entr" presetSubtype="0" fill="hold" grpId="0" nodeType="withEffect">
                                  <p:stCondLst>
                                    <p:cond delay="0"/>
                                  </p:stCondLst>
                                  <p:childTnLst>
                                    <p:set>
                                      <p:cBhvr>
                                        <p:cTn id="239" dur="1" fill="hold">
                                          <p:stCondLst>
                                            <p:cond delay="0"/>
                                          </p:stCondLst>
                                        </p:cTn>
                                        <p:tgtEl>
                                          <p:spTgt spid="16399"/>
                                        </p:tgtEl>
                                        <p:attrNameLst>
                                          <p:attrName>style.visibility</p:attrName>
                                        </p:attrNameLst>
                                      </p:cBhvr>
                                      <p:to>
                                        <p:strVal val="visible"/>
                                      </p:to>
                                    </p:set>
                                    <p:animEffect transition="in" filter="fade">
                                      <p:cBhvr>
                                        <p:cTn id="240" dur="2000"/>
                                        <p:tgtEl>
                                          <p:spTgt spid="16399"/>
                                        </p:tgtEl>
                                      </p:cBhvr>
                                    </p:animEffect>
                                  </p:childTnLst>
                                </p:cTn>
                              </p:par>
                              <p:par>
                                <p:cTn id="241" presetID="10" presetClass="entr" presetSubtype="0" fill="hold" nodeType="withEffect">
                                  <p:stCondLst>
                                    <p:cond delay="0"/>
                                  </p:stCondLst>
                                  <p:childTnLst>
                                    <p:set>
                                      <p:cBhvr>
                                        <p:cTn id="242" dur="1" fill="hold">
                                          <p:stCondLst>
                                            <p:cond delay="0"/>
                                          </p:stCondLst>
                                        </p:cTn>
                                        <p:tgtEl>
                                          <p:spTgt spid="16395"/>
                                        </p:tgtEl>
                                        <p:attrNameLst>
                                          <p:attrName>style.visibility</p:attrName>
                                        </p:attrNameLst>
                                      </p:cBhvr>
                                      <p:to>
                                        <p:strVal val="visible"/>
                                      </p:to>
                                    </p:set>
                                    <p:animEffect transition="in" filter="fade">
                                      <p:cBhvr>
                                        <p:cTn id="243" dur="2000"/>
                                        <p:tgtEl>
                                          <p:spTgt spid="16395"/>
                                        </p:tgtEl>
                                      </p:cBhvr>
                                    </p:animEffect>
                                  </p:childTnLst>
                                </p:cTn>
                              </p:par>
                              <p:par>
                                <p:cTn id="244" presetID="10" presetClass="entr" presetSubtype="0" fill="hold" grpId="0" nodeType="withEffect">
                                  <p:stCondLst>
                                    <p:cond delay="0"/>
                                  </p:stCondLst>
                                  <p:childTnLst>
                                    <p:set>
                                      <p:cBhvr>
                                        <p:cTn id="245" dur="1" fill="hold">
                                          <p:stCondLst>
                                            <p:cond delay="0"/>
                                          </p:stCondLst>
                                        </p:cTn>
                                        <p:tgtEl>
                                          <p:spTgt spid="16392"/>
                                        </p:tgtEl>
                                        <p:attrNameLst>
                                          <p:attrName>style.visibility</p:attrName>
                                        </p:attrNameLst>
                                      </p:cBhvr>
                                      <p:to>
                                        <p:strVal val="visible"/>
                                      </p:to>
                                    </p:set>
                                    <p:animEffect transition="in" filter="fade">
                                      <p:cBhvr>
                                        <p:cTn id="246" dur="2000"/>
                                        <p:tgtEl>
                                          <p:spTgt spid="16392"/>
                                        </p:tgtEl>
                                      </p:cBhvr>
                                    </p:animEffect>
                                  </p:childTnLst>
                                </p:cTn>
                              </p:par>
                              <p:par>
                                <p:cTn id="247" presetID="10" presetClass="entr" presetSubtype="0" fill="hold" grpId="0" nodeType="withEffect">
                                  <p:stCondLst>
                                    <p:cond delay="0"/>
                                  </p:stCondLst>
                                  <p:childTnLst>
                                    <p:set>
                                      <p:cBhvr>
                                        <p:cTn id="248" dur="1" fill="hold">
                                          <p:stCondLst>
                                            <p:cond delay="0"/>
                                          </p:stCondLst>
                                        </p:cTn>
                                        <p:tgtEl>
                                          <p:spTgt spid="16473"/>
                                        </p:tgtEl>
                                        <p:attrNameLst>
                                          <p:attrName>style.visibility</p:attrName>
                                        </p:attrNameLst>
                                      </p:cBhvr>
                                      <p:to>
                                        <p:strVal val="visible"/>
                                      </p:to>
                                    </p:set>
                                    <p:animEffect transition="in" filter="fade">
                                      <p:cBhvr>
                                        <p:cTn id="249" dur="2000"/>
                                        <p:tgtEl>
                                          <p:spTgt spid="16473"/>
                                        </p:tgtEl>
                                      </p:cBhvr>
                                    </p:animEffect>
                                  </p:childTnLst>
                                </p:cTn>
                              </p:par>
                              <p:par>
                                <p:cTn id="250" presetID="10" presetClass="entr" presetSubtype="0" fill="hold" grpId="0" nodeType="withEffect">
                                  <p:stCondLst>
                                    <p:cond delay="0"/>
                                  </p:stCondLst>
                                  <p:childTnLst>
                                    <p:set>
                                      <p:cBhvr>
                                        <p:cTn id="251" dur="1" fill="hold">
                                          <p:stCondLst>
                                            <p:cond delay="0"/>
                                          </p:stCondLst>
                                        </p:cTn>
                                        <p:tgtEl>
                                          <p:spTgt spid="16394"/>
                                        </p:tgtEl>
                                        <p:attrNameLst>
                                          <p:attrName>style.visibility</p:attrName>
                                        </p:attrNameLst>
                                      </p:cBhvr>
                                      <p:to>
                                        <p:strVal val="visible"/>
                                      </p:to>
                                    </p:set>
                                    <p:animEffect transition="in" filter="fade">
                                      <p:cBhvr>
                                        <p:cTn id="252" dur="2000"/>
                                        <p:tgtEl>
                                          <p:spTgt spid="16394"/>
                                        </p:tgtEl>
                                      </p:cBhvr>
                                    </p:animEffect>
                                  </p:childTnLst>
                                </p:cTn>
                              </p:par>
                              <p:par>
                                <p:cTn id="253" presetID="10" presetClass="entr" presetSubtype="0" fill="hold" grpId="0" nodeType="withEffect">
                                  <p:stCondLst>
                                    <p:cond delay="0"/>
                                  </p:stCondLst>
                                  <p:childTnLst>
                                    <p:set>
                                      <p:cBhvr>
                                        <p:cTn id="254" dur="1" fill="hold">
                                          <p:stCondLst>
                                            <p:cond delay="0"/>
                                          </p:stCondLst>
                                        </p:cTn>
                                        <p:tgtEl>
                                          <p:spTgt spid="16393"/>
                                        </p:tgtEl>
                                        <p:attrNameLst>
                                          <p:attrName>style.visibility</p:attrName>
                                        </p:attrNameLst>
                                      </p:cBhvr>
                                      <p:to>
                                        <p:strVal val="visible"/>
                                      </p:to>
                                    </p:set>
                                    <p:animEffect transition="in" filter="fade">
                                      <p:cBhvr>
                                        <p:cTn id="255" dur="2000"/>
                                        <p:tgtEl>
                                          <p:spTgt spid="16393"/>
                                        </p:tgtEl>
                                      </p:cBhvr>
                                    </p:animEffect>
                                  </p:childTnLst>
                                </p:cTn>
                              </p:par>
                              <p:par>
                                <p:cTn id="256" presetID="10" presetClass="entr" presetSubtype="0" fill="hold" grpId="0" nodeType="withEffect">
                                  <p:stCondLst>
                                    <p:cond delay="0"/>
                                  </p:stCondLst>
                                  <p:childTnLst>
                                    <p:set>
                                      <p:cBhvr>
                                        <p:cTn id="257" dur="1" fill="hold">
                                          <p:stCondLst>
                                            <p:cond delay="0"/>
                                          </p:stCondLst>
                                        </p:cTn>
                                        <p:tgtEl>
                                          <p:spTgt spid="16389"/>
                                        </p:tgtEl>
                                        <p:attrNameLst>
                                          <p:attrName>style.visibility</p:attrName>
                                        </p:attrNameLst>
                                      </p:cBhvr>
                                      <p:to>
                                        <p:strVal val="visible"/>
                                      </p:to>
                                    </p:set>
                                    <p:animEffect transition="in" filter="fade">
                                      <p:cBhvr>
                                        <p:cTn id="258" dur="2000"/>
                                        <p:tgtEl>
                                          <p:spTgt spid="16389"/>
                                        </p:tgtEl>
                                      </p:cBhvr>
                                    </p:animEffect>
                                  </p:childTnLst>
                                </p:cTn>
                              </p:par>
                              <p:par>
                                <p:cTn id="259" presetID="10" presetClass="entr" presetSubtype="0" fill="hold" grpId="0" nodeType="withEffect">
                                  <p:stCondLst>
                                    <p:cond delay="0"/>
                                  </p:stCondLst>
                                  <p:childTnLst>
                                    <p:set>
                                      <p:cBhvr>
                                        <p:cTn id="260" dur="1" fill="hold">
                                          <p:stCondLst>
                                            <p:cond delay="0"/>
                                          </p:stCondLst>
                                        </p:cTn>
                                        <p:tgtEl>
                                          <p:spTgt spid="16460"/>
                                        </p:tgtEl>
                                        <p:attrNameLst>
                                          <p:attrName>style.visibility</p:attrName>
                                        </p:attrNameLst>
                                      </p:cBhvr>
                                      <p:to>
                                        <p:strVal val="visible"/>
                                      </p:to>
                                    </p:set>
                                    <p:animEffect transition="in" filter="fade">
                                      <p:cBhvr>
                                        <p:cTn id="261" dur="2000"/>
                                        <p:tgtEl>
                                          <p:spTgt spid="16460"/>
                                        </p:tgtEl>
                                      </p:cBhvr>
                                    </p:animEffect>
                                  </p:childTnLst>
                                </p:cTn>
                              </p:par>
                              <p:par>
                                <p:cTn id="262" presetID="10" presetClass="entr" presetSubtype="0" fill="hold" grpId="0" nodeType="withEffect">
                                  <p:stCondLst>
                                    <p:cond delay="0"/>
                                  </p:stCondLst>
                                  <p:childTnLst>
                                    <p:set>
                                      <p:cBhvr>
                                        <p:cTn id="263" dur="1" fill="hold">
                                          <p:stCondLst>
                                            <p:cond delay="0"/>
                                          </p:stCondLst>
                                        </p:cTn>
                                        <p:tgtEl>
                                          <p:spTgt spid="16459"/>
                                        </p:tgtEl>
                                        <p:attrNameLst>
                                          <p:attrName>style.visibility</p:attrName>
                                        </p:attrNameLst>
                                      </p:cBhvr>
                                      <p:to>
                                        <p:strVal val="visible"/>
                                      </p:to>
                                    </p:set>
                                    <p:animEffect transition="in" filter="fade">
                                      <p:cBhvr>
                                        <p:cTn id="264" dur="2000"/>
                                        <p:tgtEl>
                                          <p:spTgt spid="16459"/>
                                        </p:tgtEl>
                                      </p:cBhvr>
                                    </p:animEffect>
                                  </p:childTnLst>
                                </p:cTn>
                              </p:par>
                              <p:par>
                                <p:cTn id="265" presetID="10" presetClass="entr" presetSubtype="0" fill="hold" grpId="0" nodeType="withEffect">
                                  <p:stCondLst>
                                    <p:cond delay="0"/>
                                  </p:stCondLst>
                                  <p:childTnLst>
                                    <p:set>
                                      <p:cBhvr>
                                        <p:cTn id="266" dur="1" fill="hold">
                                          <p:stCondLst>
                                            <p:cond delay="0"/>
                                          </p:stCondLst>
                                        </p:cTn>
                                        <p:tgtEl>
                                          <p:spTgt spid="16458"/>
                                        </p:tgtEl>
                                        <p:attrNameLst>
                                          <p:attrName>style.visibility</p:attrName>
                                        </p:attrNameLst>
                                      </p:cBhvr>
                                      <p:to>
                                        <p:strVal val="visible"/>
                                      </p:to>
                                    </p:set>
                                    <p:animEffect transition="in" filter="fade">
                                      <p:cBhvr>
                                        <p:cTn id="267" dur="2000"/>
                                        <p:tgtEl>
                                          <p:spTgt spid="16458"/>
                                        </p:tgtEl>
                                      </p:cBhvr>
                                    </p:animEffect>
                                  </p:childTnLst>
                                </p:cTn>
                              </p:par>
                              <p:par>
                                <p:cTn id="268" presetID="10" presetClass="entr" presetSubtype="0" fill="hold" grpId="0" nodeType="withEffect">
                                  <p:stCondLst>
                                    <p:cond delay="0"/>
                                  </p:stCondLst>
                                  <p:childTnLst>
                                    <p:set>
                                      <p:cBhvr>
                                        <p:cTn id="269" dur="1" fill="hold">
                                          <p:stCondLst>
                                            <p:cond delay="0"/>
                                          </p:stCondLst>
                                        </p:cTn>
                                        <p:tgtEl>
                                          <p:spTgt spid="16475"/>
                                        </p:tgtEl>
                                        <p:attrNameLst>
                                          <p:attrName>style.visibility</p:attrName>
                                        </p:attrNameLst>
                                      </p:cBhvr>
                                      <p:to>
                                        <p:strVal val="visible"/>
                                      </p:to>
                                    </p:set>
                                    <p:animEffect transition="in" filter="fade">
                                      <p:cBhvr>
                                        <p:cTn id="270" dur="2000"/>
                                        <p:tgtEl>
                                          <p:spTgt spid="16475"/>
                                        </p:tgtEl>
                                      </p:cBhvr>
                                    </p:animEffect>
                                  </p:childTnLst>
                                </p:cTn>
                              </p:par>
                              <p:par>
                                <p:cTn id="271" presetID="10" presetClass="entr" presetSubtype="0" fill="hold" grpId="0" nodeType="withEffect">
                                  <p:stCondLst>
                                    <p:cond delay="0"/>
                                  </p:stCondLst>
                                  <p:childTnLst>
                                    <p:set>
                                      <p:cBhvr>
                                        <p:cTn id="272" dur="1" fill="hold">
                                          <p:stCondLst>
                                            <p:cond delay="0"/>
                                          </p:stCondLst>
                                        </p:cTn>
                                        <p:tgtEl>
                                          <p:spTgt spid="16388"/>
                                        </p:tgtEl>
                                        <p:attrNameLst>
                                          <p:attrName>style.visibility</p:attrName>
                                        </p:attrNameLst>
                                      </p:cBhvr>
                                      <p:to>
                                        <p:strVal val="visible"/>
                                      </p:to>
                                    </p:set>
                                    <p:animEffect transition="in" filter="fade">
                                      <p:cBhvr>
                                        <p:cTn id="273" dur="2000"/>
                                        <p:tgtEl>
                                          <p:spTgt spid="16388"/>
                                        </p:tgtEl>
                                      </p:cBhvr>
                                    </p:animEffect>
                                  </p:childTnLst>
                                </p:cTn>
                              </p:par>
                            </p:childTnLst>
                          </p:cTn>
                        </p:par>
                      </p:childTnLst>
                    </p:cTn>
                  </p:par>
                  <p:par>
                    <p:cTn id="274" fill="hold">
                      <p:stCondLst>
                        <p:cond delay="indefinite"/>
                      </p:stCondLst>
                      <p:childTnLst>
                        <p:par>
                          <p:cTn id="275" fill="hold">
                            <p:stCondLst>
                              <p:cond delay="0"/>
                            </p:stCondLst>
                            <p:childTnLst>
                              <p:par>
                                <p:cTn id="276" presetID="22" presetClass="entr" presetSubtype="1" fill="hold" grpId="0" nodeType="clickEffect">
                                  <p:stCondLst>
                                    <p:cond delay="0"/>
                                  </p:stCondLst>
                                  <p:childTnLst>
                                    <p:set>
                                      <p:cBhvr>
                                        <p:cTn id="277" dur="1" fill="hold">
                                          <p:stCondLst>
                                            <p:cond delay="0"/>
                                          </p:stCondLst>
                                        </p:cTn>
                                        <p:tgtEl>
                                          <p:spTgt spid="16474"/>
                                        </p:tgtEl>
                                        <p:attrNameLst>
                                          <p:attrName>style.visibility</p:attrName>
                                        </p:attrNameLst>
                                      </p:cBhvr>
                                      <p:to>
                                        <p:strVal val="visible"/>
                                      </p:to>
                                    </p:set>
                                    <p:animEffect transition="in" filter="wipe(up)">
                                      <p:cBhvr>
                                        <p:cTn id="278" dur="500"/>
                                        <p:tgtEl>
                                          <p:spTgt spid="16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P spid="16389" grpId="0" animBg="1"/>
      <p:bldP spid="16390" grpId="0" animBg="1"/>
      <p:bldP spid="16391" grpId="0" animBg="1"/>
      <p:bldP spid="16392" grpId="0" animBg="1"/>
      <p:bldP spid="16393" grpId="0" animBg="1"/>
      <p:bldP spid="16394" grpId="0" animBg="1"/>
      <p:bldP spid="16396" grpId="0" animBg="1"/>
      <p:bldP spid="16397" grpId="0" animBg="1"/>
      <p:bldP spid="16398" grpId="0" animBg="1"/>
      <p:bldP spid="16399" grpId="0" animBg="1"/>
      <p:bldP spid="16400" grpId="0" animBg="1"/>
      <p:bldP spid="16401" grpId="0" animBg="1"/>
      <p:bldP spid="16402" grpId="0" animBg="1"/>
      <p:bldP spid="16403" grpId="0" animBg="1"/>
      <p:bldP spid="16404" grpId="0" animBg="1"/>
      <p:bldP spid="16405" grpId="0" animBg="1"/>
      <p:bldP spid="16406" grpId="0" animBg="1"/>
      <p:bldP spid="16408" grpId="0" animBg="1"/>
      <p:bldP spid="16409" grpId="0" animBg="1"/>
      <p:bldP spid="16410" grpId="0" animBg="1"/>
      <p:bldP spid="16411" grpId="0" animBg="1"/>
      <p:bldP spid="16412" grpId="0" animBg="1"/>
      <p:bldP spid="16413" grpId="0" animBg="1"/>
      <p:bldP spid="16414" grpId="0" animBg="1"/>
      <p:bldP spid="16415" grpId="0" animBg="1"/>
      <p:bldP spid="16416" grpId="0" animBg="1"/>
      <p:bldP spid="16417" grpId="0" animBg="1"/>
      <p:bldP spid="16418" grpId="0" animBg="1"/>
      <p:bldP spid="16419" grpId="0" animBg="1"/>
      <p:bldP spid="16420" grpId="0" animBg="1"/>
      <p:bldP spid="16421" grpId="0" animBg="1"/>
      <p:bldP spid="16422" grpId="0" animBg="1"/>
      <p:bldP spid="16423" grpId="0" animBg="1"/>
      <p:bldP spid="16424" grpId="0" animBg="1"/>
      <p:bldP spid="16425" grpId="0" animBg="1"/>
      <p:bldP spid="16426" grpId="0" animBg="1"/>
      <p:bldP spid="16427" grpId="0" animBg="1"/>
      <p:bldP spid="16428" grpId="0" animBg="1"/>
      <p:bldP spid="16429" grpId="0" animBg="1"/>
      <p:bldP spid="16430" grpId="0" animBg="1"/>
      <p:bldP spid="16431" grpId="0" animBg="1"/>
      <p:bldP spid="16432" grpId="0" animBg="1"/>
      <p:bldP spid="16433" grpId="0" animBg="1"/>
      <p:bldP spid="16434" grpId="0" animBg="1"/>
      <p:bldP spid="16436" grpId="0" animBg="1"/>
      <p:bldP spid="16437" grpId="0" animBg="1"/>
      <p:bldP spid="16438" grpId="0" animBg="1"/>
      <p:bldP spid="16439" grpId="0" animBg="1"/>
      <p:bldP spid="16440" grpId="0" animBg="1"/>
      <p:bldP spid="16441" grpId="0" animBg="1"/>
      <p:bldP spid="16443" grpId="0" animBg="1"/>
      <p:bldP spid="16444" grpId="0" animBg="1"/>
      <p:bldP spid="16445" grpId="0" animBg="1"/>
      <p:bldP spid="16446" grpId="0" animBg="1"/>
      <p:bldP spid="16447" grpId="0" animBg="1"/>
      <p:bldP spid="16448" grpId="0" animBg="1"/>
      <p:bldP spid="16450" grpId="0" animBg="1"/>
      <p:bldP spid="16451" grpId="0" animBg="1"/>
      <p:bldP spid="16452" grpId="0" animBg="1"/>
      <p:bldP spid="16453" grpId="0" animBg="1"/>
      <p:bldP spid="16454" grpId="0" animBg="1"/>
      <p:bldP spid="16455" grpId="0" animBg="1"/>
      <p:bldP spid="16458" grpId="0" animBg="1"/>
      <p:bldP spid="16459" grpId="0" animBg="1"/>
      <p:bldP spid="16460" grpId="0" animBg="1"/>
      <p:bldP spid="16461" grpId="0" animBg="1"/>
      <p:bldP spid="16462" grpId="0" animBg="1"/>
      <p:bldP spid="16463" grpId="0" animBg="1"/>
      <p:bldP spid="16464" grpId="0" animBg="1"/>
      <p:bldP spid="16465" grpId="0" animBg="1"/>
      <p:bldP spid="16466" grpId="0" animBg="1"/>
      <p:bldP spid="16467" grpId="0" animBg="1"/>
      <p:bldP spid="16468" grpId="0" animBg="1"/>
      <p:bldP spid="16469" grpId="0" animBg="1"/>
      <p:bldP spid="16470" grpId="0" animBg="1"/>
      <p:bldP spid="16471" grpId="0" animBg="1"/>
      <p:bldP spid="16472" grpId="0" animBg="1"/>
      <p:bldP spid="16473" grpId="0" animBg="1"/>
      <p:bldP spid="16474" grpId="0" animBg="1"/>
      <p:bldP spid="1647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3276600"/>
            <a:ext cx="9144000" cy="3581400"/>
          </a:xfrm>
          <a:prstGeom prst="rect">
            <a:avLst/>
          </a:prstGeom>
          <a:gradFill rotWithShape="1">
            <a:gsLst>
              <a:gs pos="0">
                <a:srgbClr val="FF0000">
                  <a:gamma/>
                  <a:shade val="46275"/>
                  <a:invGamma/>
                </a:srgbClr>
              </a:gs>
              <a:gs pos="50000">
                <a:srgbClr val="FF0000"/>
              </a:gs>
              <a:gs pos="100000">
                <a:srgbClr val="FF0000">
                  <a:gamma/>
                  <a:shade val="46275"/>
                  <a:invGamma/>
                </a:srgbClr>
              </a:gs>
            </a:gsLst>
            <a:lin ang="5400000" scaled="1"/>
          </a:gradFill>
          <a:ln w="9525">
            <a:solidFill>
              <a:schemeClr val="tx1"/>
            </a:solidFill>
            <a:miter lim="800000"/>
            <a:headEnd/>
            <a:tailEnd/>
          </a:ln>
          <a:effectLst/>
        </p:spPr>
        <p:txBody>
          <a:bodyPr wrap="none" anchor="ctr"/>
          <a:lstStyle/>
          <a:p>
            <a:endParaRPr lang="en-US"/>
          </a:p>
        </p:txBody>
      </p:sp>
      <p:pic>
        <p:nvPicPr>
          <p:cNvPr id="18435" name="Picture 3" descr="dancing bear"/>
          <p:cNvPicPr>
            <a:picLocks noChangeAspect="1" noChangeArrowheads="1"/>
          </p:cNvPicPr>
          <p:nvPr/>
        </p:nvPicPr>
        <p:blipFill>
          <a:blip r:embed="rId3" cstate="print"/>
          <a:srcRect/>
          <a:stretch>
            <a:fillRect/>
          </a:stretch>
        </p:blipFill>
        <p:spPr bwMode="auto">
          <a:xfrm>
            <a:off x="152400" y="76200"/>
            <a:ext cx="1676400" cy="3124200"/>
          </a:xfrm>
          <a:prstGeom prst="rect">
            <a:avLst/>
          </a:prstGeom>
          <a:noFill/>
        </p:spPr>
      </p:pic>
      <p:sp>
        <p:nvSpPr>
          <p:cNvPr id="18436" name="AutoShape 4"/>
          <p:cNvSpPr>
            <a:spLocks noChangeArrowheads="1"/>
          </p:cNvSpPr>
          <p:nvPr/>
        </p:nvSpPr>
        <p:spPr bwMode="auto">
          <a:xfrm>
            <a:off x="1905000" y="53975"/>
            <a:ext cx="7162800" cy="3298825"/>
          </a:xfrm>
          <a:prstGeom prst="wedgeRoundRectCallout">
            <a:avLst>
              <a:gd name="adj1" fmla="val -61347"/>
              <a:gd name="adj2" fmla="val -21606"/>
              <a:gd name="adj3" fmla="val 16667"/>
            </a:avLst>
          </a:prstGeom>
          <a:solidFill>
            <a:srgbClr val="CCFFFF">
              <a:alpha val="71001"/>
            </a:srgbClr>
          </a:solidFill>
          <a:ln w="9525">
            <a:solidFill>
              <a:schemeClr val="tx1"/>
            </a:solidFill>
            <a:miter lim="800000"/>
            <a:headEnd/>
            <a:tailEnd/>
          </a:ln>
          <a:effectLst/>
        </p:spPr>
        <p:txBody>
          <a:bodyPr/>
          <a:lstStyle/>
          <a:p>
            <a:r>
              <a:rPr lang="en-US" sz="2400">
                <a:latin typeface="Bermuda Solid" pitchFamily="2" charset="0"/>
                <a:cs typeface="Times New Roman" pitchFamily="18" charset="0"/>
              </a:rPr>
              <a:t>“Wash the shirt in hot water and </a:t>
            </a:r>
            <a:r>
              <a:rPr lang="en-US" sz="2400" b="1">
                <a:latin typeface="Bermuda Solid" pitchFamily="2" charset="0"/>
                <a:cs typeface="Times New Roman" pitchFamily="18" charset="0"/>
              </a:rPr>
              <a:t>dish soap</a:t>
            </a:r>
            <a:r>
              <a:rPr lang="en-US" sz="2400">
                <a:latin typeface="Bermuda Solid" pitchFamily="2" charset="0"/>
                <a:cs typeface="Times New Roman" pitchFamily="18" charset="0"/>
              </a:rPr>
              <a:t> to remove the excess dye.  The reason for the hot water is to continue the reaction that will only occur under warm enough temperatures.  Dry in hot dryer to COMPLETE the reaction.”</a:t>
            </a:r>
          </a:p>
        </p:txBody>
      </p:sp>
      <p:sp>
        <p:nvSpPr>
          <p:cNvPr id="18437" name="Rectangle 5" descr="back"/>
          <p:cNvSpPr>
            <a:spLocks noChangeArrowheads="1"/>
          </p:cNvSpPr>
          <p:nvPr/>
        </p:nvSpPr>
        <p:spPr bwMode="auto">
          <a:xfrm>
            <a:off x="5410200" y="4114800"/>
            <a:ext cx="2971800" cy="2590800"/>
          </a:xfrm>
          <a:prstGeom prst="rect">
            <a:avLst/>
          </a:prstGeom>
          <a:blipFill dpi="0" rotWithShape="1">
            <a:blip r:embed="rId4" cstate="print"/>
            <a:srcRect/>
            <a:stretch>
              <a:fillRect/>
            </a:stretch>
          </a:blipFill>
          <a:ln w="9525">
            <a:solidFill>
              <a:schemeClr val="tx1"/>
            </a:solidFill>
            <a:miter lim="800000"/>
            <a:headEnd/>
            <a:tailEnd/>
          </a:ln>
          <a:effectLst>
            <a:outerShdw sy="50000" kx="2453608" algn="bl" rotWithShape="0">
              <a:schemeClr val="bg2">
                <a:alpha val="50000"/>
              </a:schemeClr>
            </a:outerShdw>
          </a:effectLst>
        </p:spPr>
        <p:txBody>
          <a:bodyPr wrap="none" anchor="ctr"/>
          <a:lstStyle/>
          <a:p>
            <a:endParaRPr lang="en-US"/>
          </a:p>
        </p:txBody>
      </p:sp>
      <p:sp>
        <p:nvSpPr>
          <p:cNvPr id="18438" name="Rectangle 6" descr="back"/>
          <p:cNvSpPr>
            <a:spLocks noChangeArrowheads="1"/>
          </p:cNvSpPr>
          <p:nvPr/>
        </p:nvSpPr>
        <p:spPr bwMode="auto">
          <a:xfrm>
            <a:off x="5105400" y="3429000"/>
            <a:ext cx="3081338" cy="571500"/>
          </a:xfrm>
          <a:prstGeom prst="rect">
            <a:avLst/>
          </a:prstGeom>
          <a:blipFill dpi="0" rotWithShape="1">
            <a:blip r:embed="rId4" cstate="print"/>
            <a:srcRect/>
            <a:stretch>
              <a:fillRect/>
            </a:stretch>
          </a:blipFill>
          <a:ln w="9525">
            <a:solidFill>
              <a:schemeClr val="tx1"/>
            </a:solidFill>
            <a:miter lim="800000"/>
            <a:headEnd/>
            <a:tailEnd/>
          </a:ln>
          <a:effectLst/>
        </p:spPr>
        <p:txBody>
          <a:bodyPr wrap="none" anchor="ctr"/>
          <a:lstStyle/>
          <a:p>
            <a:endParaRPr lang="en-US"/>
          </a:p>
        </p:txBody>
      </p:sp>
      <p:sp>
        <p:nvSpPr>
          <p:cNvPr id="18439" name="Line 7"/>
          <p:cNvSpPr>
            <a:spLocks noChangeShapeType="1"/>
          </p:cNvSpPr>
          <p:nvPr/>
        </p:nvSpPr>
        <p:spPr bwMode="auto">
          <a:xfrm>
            <a:off x="5105400" y="3810000"/>
            <a:ext cx="3175" cy="2401888"/>
          </a:xfrm>
          <a:prstGeom prst="line">
            <a:avLst/>
          </a:prstGeom>
          <a:noFill/>
          <a:ln w="9525">
            <a:solidFill>
              <a:schemeClr val="tx1"/>
            </a:solidFill>
            <a:round/>
            <a:headEnd/>
            <a:tailEnd/>
          </a:ln>
          <a:effectLst/>
        </p:spPr>
        <p:txBody>
          <a:bodyPr/>
          <a:lstStyle/>
          <a:p>
            <a:endParaRPr lang="en-US"/>
          </a:p>
        </p:txBody>
      </p:sp>
      <p:sp>
        <p:nvSpPr>
          <p:cNvPr id="18440" name="Line 8"/>
          <p:cNvSpPr>
            <a:spLocks noChangeShapeType="1"/>
          </p:cNvSpPr>
          <p:nvPr/>
        </p:nvSpPr>
        <p:spPr bwMode="auto">
          <a:xfrm flipH="1" flipV="1">
            <a:off x="5105400" y="6248400"/>
            <a:ext cx="304800" cy="381000"/>
          </a:xfrm>
          <a:prstGeom prst="line">
            <a:avLst/>
          </a:prstGeom>
          <a:noFill/>
          <a:ln w="9525">
            <a:solidFill>
              <a:schemeClr val="tx1"/>
            </a:solidFill>
            <a:round/>
            <a:headEnd/>
            <a:tailEnd/>
          </a:ln>
          <a:effectLst/>
        </p:spPr>
        <p:txBody>
          <a:bodyPr/>
          <a:lstStyle/>
          <a:p>
            <a:endParaRPr lang="en-US"/>
          </a:p>
        </p:txBody>
      </p:sp>
      <p:sp>
        <p:nvSpPr>
          <p:cNvPr id="18441" name="Line 9"/>
          <p:cNvSpPr>
            <a:spLocks noChangeShapeType="1"/>
          </p:cNvSpPr>
          <p:nvPr/>
        </p:nvSpPr>
        <p:spPr bwMode="auto">
          <a:xfrm flipH="1" flipV="1">
            <a:off x="5105400" y="3962400"/>
            <a:ext cx="363538" cy="190500"/>
          </a:xfrm>
          <a:prstGeom prst="line">
            <a:avLst/>
          </a:prstGeom>
          <a:noFill/>
          <a:ln w="9525">
            <a:solidFill>
              <a:schemeClr val="tx1"/>
            </a:solidFill>
            <a:round/>
            <a:headEnd/>
            <a:tailEnd/>
          </a:ln>
          <a:effectLst/>
        </p:spPr>
        <p:txBody>
          <a:bodyPr/>
          <a:lstStyle/>
          <a:p>
            <a:endParaRPr lang="en-US"/>
          </a:p>
        </p:txBody>
      </p:sp>
      <p:sp>
        <p:nvSpPr>
          <p:cNvPr id="18442" name="Line 10"/>
          <p:cNvSpPr>
            <a:spLocks noChangeShapeType="1"/>
          </p:cNvSpPr>
          <p:nvPr/>
        </p:nvSpPr>
        <p:spPr bwMode="auto">
          <a:xfrm flipH="1" flipV="1">
            <a:off x="8077200" y="4000500"/>
            <a:ext cx="330200" cy="114300"/>
          </a:xfrm>
          <a:prstGeom prst="line">
            <a:avLst/>
          </a:prstGeom>
          <a:noFill/>
          <a:ln w="9525">
            <a:solidFill>
              <a:schemeClr val="tx1"/>
            </a:solidFill>
            <a:round/>
            <a:headEnd/>
            <a:tailEnd/>
          </a:ln>
          <a:effectLst/>
        </p:spPr>
        <p:txBody>
          <a:bodyPr/>
          <a:lstStyle/>
          <a:p>
            <a:endParaRPr lang="en-US"/>
          </a:p>
        </p:txBody>
      </p:sp>
      <p:sp>
        <p:nvSpPr>
          <p:cNvPr id="18443" name="AutoShape 11" descr="back"/>
          <p:cNvSpPr>
            <a:spLocks noChangeArrowheads="1"/>
          </p:cNvSpPr>
          <p:nvPr/>
        </p:nvSpPr>
        <p:spPr bwMode="auto">
          <a:xfrm rot="5400000">
            <a:off x="3886201" y="5181600"/>
            <a:ext cx="2741612" cy="306387"/>
          </a:xfrm>
          <a:prstGeom prst="parallelogram">
            <a:avLst>
              <a:gd name="adj" fmla="val 56962"/>
            </a:avLst>
          </a:prstGeom>
          <a:blipFill dpi="0" rotWithShape="1">
            <a:blip r:embed="rId4" cstate="print">
              <a:lum bright="-20000"/>
            </a:blip>
            <a:srcRect/>
            <a:stretch>
              <a:fillRect/>
            </a:stretch>
          </a:blipFill>
          <a:ln w="9525">
            <a:solidFill>
              <a:schemeClr val="tx1"/>
            </a:solidFill>
            <a:miter lim="800000"/>
            <a:headEnd/>
            <a:tailEnd/>
          </a:ln>
          <a:effectLst/>
        </p:spPr>
        <p:txBody>
          <a:bodyPr wrap="none" anchor="ctr"/>
          <a:lstStyle/>
          <a:p>
            <a:endParaRPr lang="en-US"/>
          </a:p>
        </p:txBody>
      </p:sp>
      <p:sp>
        <p:nvSpPr>
          <p:cNvPr id="18444" name="AutoShape 12" descr="back"/>
          <p:cNvSpPr>
            <a:spLocks noChangeArrowheads="1"/>
          </p:cNvSpPr>
          <p:nvPr/>
        </p:nvSpPr>
        <p:spPr bwMode="auto">
          <a:xfrm flipH="1">
            <a:off x="5181600" y="3962400"/>
            <a:ext cx="3200400" cy="136525"/>
          </a:xfrm>
          <a:prstGeom prst="parallelogram">
            <a:avLst>
              <a:gd name="adj" fmla="val 149225"/>
            </a:avLst>
          </a:prstGeom>
          <a:blipFill dpi="0" rotWithShape="1">
            <a:blip r:embed="rId4" cstate="print">
              <a:lum bright="-20000"/>
            </a:blip>
            <a:srcRect/>
            <a:stretch>
              <a:fillRect/>
            </a:stretch>
          </a:blipFill>
          <a:ln w="9525">
            <a:solidFill>
              <a:schemeClr val="tx1"/>
            </a:solidFill>
            <a:miter lim="800000"/>
            <a:headEnd/>
            <a:tailEnd/>
          </a:ln>
          <a:effectLst/>
        </p:spPr>
        <p:txBody>
          <a:bodyPr wrap="none" anchor="ctr"/>
          <a:lstStyle/>
          <a:p>
            <a:endParaRPr lang="en-US"/>
          </a:p>
        </p:txBody>
      </p:sp>
      <p:sp>
        <p:nvSpPr>
          <p:cNvPr id="18445" name="Rectangle 13" descr="back"/>
          <p:cNvSpPr>
            <a:spLocks noChangeArrowheads="1"/>
          </p:cNvSpPr>
          <p:nvPr/>
        </p:nvSpPr>
        <p:spPr bwMode="auto">
          <a:xfrm>
            <a:off x="839788" y="4038600"/>
            <a:ext cx="2971800" cy="2590800"/>
          </a:xfrm>
          <a:prstGeom prst="rect">
            <a:avLst/>
          </a:prstGeom>
          <a:blipFill dpi="0" rotWithShape="1">
            <a:blip r:embed="rId4" cstate="print"/>
            <a:srcRect/>
            <a:stretch>
              <a:fillRect/>
            </a:stretch>
          </a:blipFill>
          <a:ln w="9525">
            <a:solidFill>
              <a:schemeClr val="tx1"/>
            </a:solidFill>
            <a:miter lim="800000"/>
            <a:headEnd/>
            <a:tailEnd/>
          </a:ln>
          <a:effectLst>
            <a:outerShdw sy="50000" kx="2453608" algn="bl" rotWithShape="0">
              <a:schemeClr val="bg2">
                <a:alpha val="50000"/>
              </a:schemeClr>
            </a:outerShdw>
          </a:effectLst>
        </p:spPr>
        <p:txBody>
          <a:bodyPr wrap="none" anchor="ctr"/>
          <a:lstStyle/>
          <a:p>
            <a:endParaRPr lang="en-US"/>
          </a:p>
        </p:txBody>
      </p:sp>
      <p:sp>
        <p:nvSpPr>
          <p:cNvPr id="18446" name="Oval 14"/>
          <p:cNvSpPr>
            <a:spLocks noChangeArrowheads="1"/>
          </p:cNvSpPr>
          <p:nvPr/>
        </p:nvSpPr>
        <p:spPr bwMode="auto">
          <a:xfrm>
            <a:off x="1195388" y="4267200"/>
            <a:ext cx="2387600" cy="1981200"/>
          </a:xfrm>
          <a:prstGeom prst="ellipse">
            <a:avLst/>
          </a:prstGeom>
          <a:gradFill rotWithShape="1">
            <a:gsLst>
              <a:gs pos="0">
                <a:srgbClr val="FFF200"/>
              </a:gs>
              <a:gs pos="45000">
                <a:srgbClr val="FF7A00"/>
              </a:gs>
              <a:gs pos="70000">
                <a:srgbClr val="FF0300"/>
              </a:gs>
              <a:gs pos="100000">
                <a:srgbClr val="4D0808"/>
              </a:gs>
            </a:gsLst>
            <a:path path="shape">
              <a:fillToRect l="50000" t="50000" r="50000" b="50000"/>
            </a:path>
          </a:gradFill>
          <a:ln w="9525">
            <a:solidFill>
              <a:schemeClr val="tx1"/>
            </a:solidFill>
            <a:round/>
            <a:headEnd/>
            <a:tailEnd/>
          </a:ln>
          <a:effectLst/>
        </p:spPr>
        <p:txBody>
          <a:bodyPr wrap="none" anchor="ctr"/>
          <a:lstStyle/>
          <a:p>
            <a:endParaRPr lang="en-US"/>
          </a:p>
        </p:txBody>
      </p:sp>
      <p:sp>
        <p:nvSpPr>
          <p:cNvPr id="18447" name="Rectangle 15" descr="back"/>
          <p:cNvSpPr>
            <a:spLocks noChangeArrowheads="1"/>
          </p:cNvSpPr>
          <p:nvPr/>
        </p:nvSpPr>
        <p:spPr bwMode="auto">
          <a:xfrm>
            <a:off x="534988" y="3352800"/>
            <a:ext cx="3081337" cy="571500"/>
          </a:xfrm>
          <a:prstGeom prst="rect">
            <a:avLst/>
          </a:prstGeom>
          <a:blipFill dpi="0" rotWithShape="1">
            <a:blip r:embed="rId4" cstate="print"/>
            <a:srcRect/>
            <a:stretch>
              <a:fillRect/>
            </a:stretch>
          </a:blipFill>
          <a:ln w="9525">
            <a:solidFill>
              <a:schemeClr val="tx1"/>
            </a:solidFill>
            <a:miter lim="800000"/>
            <a:headEnd/>
            <a:tailEnd/>
          </a:ln>
          <a:effectLst/>
        </p:spPr>
        <p:txBody>
          <a:bodyPr wrap="none" anchor="ctr"/>
          <a:lstStyle/>
          <a:p>
            <a:endParaRPr lang="en-US"/>
          </a:p>
        </p:txBody>
      </p:sp>
      <p:sp>
        <p:nvSpPr>
          <p:cNvPr id="18448" name="Line 16"/>
          <p:cNvSpPr>
            <a:spLocks noChangeShapeType="1"/>
          </p:cNvSpPr>
          <p:nvPr/>
        </p:nvSpPr>
        <p:spPr bwMode="auto">
          <a:xfrm>
            <a:off x="534988" y="3733800"/>
            <a:ext cx="3175" cy="2401888"/>
          </a:xfrm>
          <a:prstGeom prst="line">
            <a:avLst/>
          </a:prstGeom>
          <a:noFill/>
          <a:ln w="9525">
            <a:solidFill>
              <a:schemeClr val="tx1"/>
            </a:solidFill>
            <a:round/>
            <a:headEnd/>
            <a:tailEnd/>
          </a:ln>
          <a:effectLst/>
        </p:spPr>
        <p:txBody>
          <a:bodyPr/>
          <a:lstStyle/>
          <a:p>
            <a:endParaRPr lang="en-US"/>
          </a:p>
        </p:txBody>
      </p:sp>
      <p:sp>
        <p:nvSpPr>
          <p:cNvPr id="18449" name="Line 17"/>
          <p:cNvSpPr>
            <a:spLocks noChangeShapeType="1"/>
          </p:cNvSpPr>
          <p:nvPr/>
        </p:nvSpPr>
        <p:spPr bwMode="auto">
          <a:xfrm flipH="1" flipV="1">
            <a:off x="534988" y="6172200"/>
            <a:ext cx="304800" cy="381000"/>
          </a:xfrm>
          <a:prstGeom prst="line">
            <a:avLst/>
          </a:prstGeom>
          <a:noFill/>
          <a:ln w="9525">
            <a:solidFill>
              <a:schemeClr val="tx1"/>
            </a:solidFill>
            <a:round/>
            <a:headEnd/>
            <a:tailEnd/>
          </a:ln>
          <a:effectLst/>
        </p:spPr>
        <p:txBody>
          <a:bodyPr/>
          <a:lstStyle/>
          <a:p>
            <a:endParaRPr lang="en-US"/>
          </a:p>
        </p:txBody>
      </p:sp>
      <p:sp>
        <p:nvSpPr>
          <p:cNvPr id="18450" name="Line 18"/>
          <p:cNvSpPr>
            <a:spLocks noChangeShapeType="1"/>
          </p:cNvSpPr>
          <p:nvPr/>
        </p:nvSpPr>
        <p:spPr bwMode="auto">
          <a:xfrm flipH="1" flipV="1">
            <a:off x="534988" y="3886200"/>
            <a:ext cx="363537" cy="190500"/>
          </a:xfrm>
          <a:prstGeom prst="line">
            <a:avLst/>
          </a:prstGeom>
          <a:noFill/>
          <a:ln w="9525">
            <a:solidFill>
              <a:schemeClr val="tx1"/>
            </a:solidFill>
            <a:round/>
            <a:headEnd/>
            <a:tailEnd/>
          </a:ln>
          <a:effectLst/>
        </p:spPr>
        <p:txBody>
          <a:bodyPr/>
          <a:lstStyle/>
          <a:p>
            <a:endParaRPr lang="en-US"/>
          </a:p>
        </p:txBody>
      </p:sp>
      <p:pic>
        <p:nvPicPr>
          <p:cNvPr id="18451" name="Picture 19" descr="wizards16"/>
          <p:cNvPicPr>
            <a:picLocks noChangeAspect="1" noChangeArrowheads="1"/>
          </p:cNvPicPr>
          <p:nvPr/>
        </p:nvPicPr>
        <p:blipFill>
          <a:blip r:embed="rId5" cstate="print"/>
          <a:srcRect/>
          <a:stretch>
            <a:fillRect/>
          </a:stretch>
        </p:blipFill>
        <p:spPr bwMode="auto">
          <a:xfrm rot="-1334941">
            <a:off x="1601788" y="4572000"/>
            <a:ext cx="1590675" cy="1306513"/>
          </a:xfrm>
          <a:prstGeom prst="rect">
            <a:avLst/>
          </a:prstGeom>
          <a:noFill/>
          <a:ln w="9525">
            <a:noFill/>
            <a:miter lim="800000"/>
            <a:headEnd/>
            <a:tailEnd/>
          </a:ln>
        </p:spPr>
      </p:pic>
      <p:sp>
        <p:nvSpPr>
          <p:cNvPr id="18452" name="AutoShape 20" descr="back"/>
          <p:cNvSpPr>
            <a:spLocks noChangeArrowheads="1"/>
          </p:cNvSpPr>
          <p:nvPr/>
        </p:nvSpPr>
        <p:spPr bwMode="auto">
          <a:xfrm rot="5400000">
            <a:off x="-684212" y="5105400"/>
            <a:ext cx="2741612" cy="306388"/>
          </a:xfrm>
          <a:prstGeom prst="parallelogram">
            <a:avLst>
              <a:gd name="adj" fmla="val 56962"/>
            </a:avLst>
          </a:prstGeom>
          <a:blipFill dpi="0" rotWithShape="1">
            <a:blip r:embed="rId4" cstate="print">
              <a:lum bright="-20000"/>
            </a:blip>
            <a:srcRect/>
            <a:stretch>
              <a:fillRect/>
            </a:stretch>
          </a:blipFill>
          <a:ln w="9525">
            <a:solidFill>
              <a:schemeClr val="tx1"/>
            </a:solidFill>
            <a:miter lim="800000"/>
            <a:headEnd/>
            <a:tailEnd/>
          </a:ln>
          <a:effectLst/>
        </p:spPr>
        <p:txBody>
          <a:bodyPr wrap="none" anchor="ctr"/>
          <a:lstStyle/>
          <a:p>
            <a:endParaRPr lang="en-US"/>
          </a:p>
        </p:txBody>
      </p:sp>
      <p:sp>
        <p:nvSpPr>
          <p:cNvPr id="18453" name="AutoShape 21" descr="back"/>
          <p:cNvSpPr>
            <a:spLocks noChangeArrowheads="1"/>
          </p:cNvSpPr>
          <p:nvPr/>
        </p:nvSpPr>
        <p:spPr bwMode="auto">
          <a:xfrm flipH="1">
            <a:off x="611188" y="3886200"/>
            <a:ext cx="3200400" cy="136525"/>
          </a:xfrm>
          <a:prstGeom prst="parallelogram">
            <a:avLst>
              <a:gd name="adj" fmla="val 149225"/>
            </a:avLst>
          </a:prstGeom>
          <a:blipFill dpi="0" rotWithShape="1">
            <a:blip r:embed="rId4" cstate="print">
              <a:lum bright="-20000"/>
            </a:blip>
            <a:srcRect/>
            <a:stretch>
              <a:fillRect/>
            </a:stretch>
          </a:blipFill>
          <a:ln w="9525">
            <a:solidFill>
              <a:schemeClr val="tx1"/>
            </a:solidFill>
            <a:miter lim="800000"/>
            <a:headEnd/>
            <a:tailEnd/>
          </a:ln>
          <a:effectLst/>
        </p:spPr>
        <p:txBody>
          <a:bodyPr wrap="none" anchor="ctr"/>
          <a:lstStyle/>
          <a:p>
            <a:endParaRPr lang="en-US"/>
          </a:p>
        </p:txBody>
      </p:sp>
      <p:sp>
        <p:nvSpPr>
          <p:cNvPr id="18454" name="Rectangle 22"/>
          <p:cNvSpPr>
            <a:spLocks noChangeArrowheads="1"/>
          </p:cNvSpPr>
          <p:nvPr/>
        </p:nvSpPr>
        <p:spPr bwMode="auto">
          <a:xfrm>
            <a:off x="5791200" y="4495800"/>
            <a:ext cx="2286000" cy="1828800"/>
          </a:xfrm>
          <a:prstGeom prst="rect">
            <a:avLst/>
          </a:prstGeom>
          <a:solidFill>
            <a:schemeClr val="bg1"/>
          </a:solidFill>
          <a:ln w="9525">
            <a:solidFill>
              <a:schemeClr val="tx1"/>
            </a:solidFill>
            <a:miter lim="800000"/>
            <a:headEnd/>
            <a:tailEnd/>
          </a:ln>
          <a:effectLst/>
        </p:spPr>
        <p:txBody>
          <a:bodyPr wrap="none" anchor="ctr"/>
          <a:lstStyle/>
          <a:p>
            <a:endParaRPr lang="en-US"/>
          </a:p>
        </p:txBody>
      </p:sp>
      <p:pic>
        <p:nvPicPr>
          <p:cNvPr id="18455" name="Picture 23" descr="wizards16"/>
          <p:cNvPicPr>
            <a:picLocks noGrp="1" noChangeAspect="1" noChangeArrowheads="1"/>
          </p:cNvPicPr>
          <p:nvPr>
            <p:ph sz="half" idx="2"/>
          </p:nvPr>
        </p:nvPicPr>
        <p:blipFill>
          <a:blip r:embed="rId5" cstate="print"/>
          <a:srcRect/>
          <a:stretch>
            <a:fillRect/>
          </a:stretch>
        </p:blipFill>
        <p:spPr>
          <a:xfrm rot="2060680">
            <a:off x="6784975" y="4559300"/>
            <a:ext cx="2057400" cy="1689100"/>
          </a:xfrm>
          <a:noFill/>
          <a:ln/>
        </p:spPr>
      </p:pic>
      <p:sp>
        <p:nvSpPr>
          <p:cNvPr id="18456" name="AutoShape 24" descr="back"/>
          <p:cNvSpPr>
            <a:spLocks noChangeArrowheads="1"/>
          </p:cNvSpPr>
          <p:nvPr/>
        </p:nvSpPr>
        <p:spPr bwMode="auto">
          <a:xfrm rot="271376">
            <a:off x="5638800" y="4495800"/>
            <a:ext cx="2287588" cy="2062163"/>
          </a:xfrm>
          <a:prstGeom prst="roundRect">
            <a:avLst>
              <a:gd name="adj" fmla="val 13838"/>
            </a:avLst>
          </a:prstGeom>
          <a:blipFill dpi="0" rotWithShape="1">
            <a:blip r:embed="rId4" cstate="print">
              <a:lum bright="20000"/>
            </a:blip>
            <a:srcRect/>
            <a:stretch>
              <a:fillRect/>
            </a:stretch>
          </a:blipFill>
          <a:ln w="9525">
            <a:solidFill>
              <a:schemeClr val="tx1"/>
            </a:solidFill>
            <a:round/>
            <a:headEnd/>
            <a:tailEnd/>
          </a:ln>
          <a:effectLst/>
        </p:spPr>
        <p:txBody>
          <a:bodyPr wrap="none" anchor="ctr"/>
          <a:lstStyle/>
          <a:p>
            <a:endParaRPr lang="en-US"/>
          </a:p>
        </p:txBody>
      </p:sp>
      <p:sp>
        <p:nvSpPr>
          <p:cNvPr id="18457" name="WordArt 25"/>
          <p:cNvSpPr>
            <a:spLocks noChangeArrowheads="1" noChangeShapeType="1" noTextEdit="1"/>
          </p:cNvSpPr>
          <p:nvPr/>
        </p:nvSpPr>
        <p:spPr bwMode="auto">
          <a:xfrm>
            <a:off x="990600" y="3429000"/>
            <a:ext cx="2209800" cy="4191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Arial Black"/>
              </a:rPr>
              <a:t>WASHER</a:t>
            </a:r>
          </a:p>
        </p:txBody>
      </p:sp>
      <p:sp>
        <p:nvSpPr>
          <p:cNvPr id="18458" name="WordArt 26"/>
          <p:cNvSpPr>
            <a:spLocks noChangeArrowheads="1" noChangeShapeType="1" noTextEdit="1"/>
          </p:cNvSpPr>
          <p:nvPr/>
        </p:nvSpPr>
        <p:spPr bwMode="auto">
          <a:xfrm>
            <a:off x="5715000" y="3505200"/>
            <a:ext cx="2133600" cy="381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Arial Black"/>
              </a:rPr>
              <a:t>DRYER</a:t>
            </a:r>
          </a:p>
        </p:txBody>
      </p:sp>
      <p:sp>
        <p:nvSpPr>
          <p:cNvPr id="18459" name="Line 27"/>
          <p:cNvSpPr>
            <a:spLocks noChangeShapeType="1"/>
          </p:cNvSpPr>
          <p:nvPr/>
        </p:nvSpPr>
        <p:spPr bwMode="auto">
          <a:xfrm flipV="1">
            <a:off x="4038600" y="5486400"/>
            <a:ext cx="381000" cy="1066800"/>
          </a:xfrm>
          <a:prstGeom prst="line">
            <a:avLst/>
          </a:prstGeom>
          <a:noFill/>
          <a:ln w="9525">
            <a:solidFill>
              <a:schemeClr val="tx1"/>
            </a:solidFill>
            <a:round/>
            <a:headEnd/>
            <a:tailEnd/>
          </a:ln>
          <a:effectLst/>
        </p:spPr>
        <p:txBody>
          <a:bodyPr/>
          <a:lstStyle/>
          <a:p>
            <a:endParaRPr lang="en-US"/>
          </a:p>
        </p:txBody>
      </p:sp>
      <p:sp>
        <p:nvSpPr>
          <p:cNvPr id="18460" name="Line 28"/>
          <p:cNvSpPr>
            <a:spLocks noChangeShapeType="1"/>
          </p:cNvSpPr>
          <p:nvPr/>
        </p:nvSpPr>
        <p:spPr bwMode="auto">
          <a:xfrm>
            <a:off x="4419600" y="5486400"/>
            <a:ext cx="381000" cy="1066800"/>
          </a:xfrm>
          <a:prstGeom prst="line">
            <a:avLst/>
          </a:prstGeom>
          <a:noFill/>
          <a:ln w="9525">
            <a:solidFill>
              <a:schemeClr val="tx1"/>
            </a:solidFill>
            <a:round/>
            <a:headEnd/>
            <a:tailEnd/>
          </a:ln>
          <a:effectLst/>
        </p:spPr>
        <p:txBody>
          <a:bodyPr/>
          <a:lstStyle/>
          <a:p>
            <a:endParaRPr lang="en-US"/>
          </a:p>
        </p:txBody>
      </p:sp>
      <p:sp>
        <p:nvSpPr>
          <p:cNvPr id="18461" name="Line 29"/>
          <p:cNvSpPr>
            <a:spLocks noChangeShapeType="1"/>
          </p:cNvSpPr>
          <p:nvPr/>
        </p:nvSpPr>
        <p:spPr bwMode="auto">
          <a:xfrm flipV="1">
            <a:off x="4419600" y="4267200"/>
            <a:ext cx="0" cy="1219200"/>
          </a:xfrm>
          <a:prstGeom prst="line">
            <a:avLst/>
          </a:prstGeom>
          <a:noFill/>
          <a:ln w="9525">
            <a:solidFill>
              <a:schemeClr val="tx1"/>
            </a:solidFill>
            <a:round/>
            <a:headEnd/>
            <a:tailEnd/>
          </a:ln>
          <a:effectLst/>
        </p:spPr>
        <p:txBody>
          <a:bodyPr/>
          <a:lstStyle/>
          <a:p>
            <a:endParaRPr lang="en-US"/>
          </a:p>
        </p:txBody>
      </p:sp>
      <p:sp>
        <p:nvSpPr>
          <p:cNvPr id="18462" name="Line 30"/>
          <p:cNvSpPr>
            <a:spLocks noChangeShapeType="1"/>
          </p:cNvSpPr>
          <p:nvPr/>
        </p:nvSpPr>
        <p:spPr bwMode="auto">
          <a:xfrm flipH="1">
            <a:off x="3429000" y="4343400"/>
            <a:ext cx="990600" cy="381000"/>
          </a:xfrm>
          <a:prstGeom prst="line">
            <a:avLst/>
          </a:prstGeom>
          <a:noFill/>
          <a:ln w="9525">
            <a:solidFill>
              <a:schemeClr val="tx1"/>
            </a:solidFill>
            <a:round/>
            <a:headEnd/>
            <a:tailEnd/>
          </a:ln>
          <a:effectLst/>
        </p:spPr>
        <p:txBody>
          <a:bodyPr/>
          <a:lstStyle/>
          <a:p>
            <a:endParaRPr lang="en-US"/>
          </a:p>
        </p:txBody>
      </p:sp>
      <p:sp>
        <p:nvSpPr>
          <p:cNvPr id="18463" name="Line 31"/>
          <p:cNvSpPr>
            <a:spLocks noChangeShapeType="1"/>
          </p:cNvSpPr>
          <p:nvPr/>
        </p:nvSpPr>
        <p:spPr bwMode="auto">
          <a:xfrm>
            <a:off x="4419600" y="4343400"/>
            <a:ext cx="1219200" cy="457200"/>
          </a:xfrm>
          <a:prstGeom prst="line">
            <a:avLst/>
          </a:prstGeom>
          <a:noFill/>
          <a:ln w="9525">
            <a:solidFill>
              <a:schemeClr val="tx1"/>
            </a:solidFill>
            <a:round/>
            <a:headEnd/>
            <a:tailEnd/>
          </a:ln>
          <a:effectLst/>
        </p:spPr>
        <p:txBody>
          <a:bodyPr/>
          <a:lstStyle/>
          <a:p>
            <a:endParaRPr lang="en-US"/>
          </a:p>
        </p:txBody>
      </p:sp>
      <p:sp>
        <p:nvSpPr>
          <p:cNvPr id="18464" name="AutoShape 32"/>
          <p:cNvSpPr>
            <a:spLocks noChangeArrowheads="1"/>
          </p:cNvSpPr>
          <p:nvPr/>
        </p:nvSpPr>
        <p:spPr bwMode="auto">
          <a:xfrm>
            <a:off x="4038600" y="3429000"/>
            <a:ext cx="762000" cy="8382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wipe(left)">
                                      <p:cBhvr>
                                        <p:cTn id="7" dur="500"/>
                                        <p:tgtEl>
                                          <p:spTgt spid="18435"/>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8436"/>
                                        </p:tgtEl>
                                        <p:attrNameLst>
                                          <p:attrName>style.visibility</p:attrName>
                                        </p:attrNameLst>
                                      </p:cBhvr>
                                      <p:to>
                                        <p:strVal val="visible"/>
                                      </p:to>
                                    </p:set>
                                    <p:animEffect transition="in" filter="wipe(left)">
                                      <p:cBhvr>
                                        <p:cTn id="10" dur="500"/>
                                        <p:tgtEl>
                                          <p:spTgt spid="1843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4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4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4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44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44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4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45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45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453"/>
                                        </p:tgtEl>
                                        <p:attrNameLst>
                                          <p:attrName>style.visibility</p:attrName>
                                        </p:attrNameLst>
                                      </p:cBhvr>
                                      <p:to>
                                        <p:strVal val="visible"/>
                                      </p:to>
                                    </p:set>
                                  </p:childTnLst>
                                </p:cTn>
                              </p:par>
                              <p:par>
                                <p:cTn id="31" presetID="3" presetClass="entr" presetSubtype="0" fill="hold" grpId="0" nodeType="withEffect">
                                  <p:stCondLst>
                                    <p:cond delay="0"/>
                                  </p:stCondLst>
                                  <p:childTnLst>
                                    <p:set>
                                      <p:cBhvr>
                                        <p:cTn id="32" dur="1" fill="hold">
                                          <p:stCondLst>
                                            <p:cond delay="0"/>
                                          </p:stCondLst>
                                        </p:cTn>
                                        <p:tgtEl>
                                          <p:spTgt spid="1845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46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46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846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46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846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845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843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843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843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844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844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844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844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844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845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8456"/>
                                        </p:tgtEl>
                                        <p:attrNameLst>
                                          <p:attrName>style.visibility</p:attrName>
                                        </p:attrNameLst>
                                      </p:cBhvr>
                                      <p:to>
                                        <p:strVal val="visible"/>
                                      </p:to>
                                    </p:set>
                                  </p:childTnLst>
                                </p:cTn>
                              </p:par>
                              <p:par>
                                <p:cTn id="67" presetID="3" presetClass="entr" presetSubtype="0" fill="hold" grpId="0" nodeType="withEffect">
                                  <p:stCondLst>
                                    <p:cond delay="0"/>
                                  </p:stCondLst>
                                  <p:childTnLst>
                                    <p:set>
                                      <p:cBhvr>
                                        <p:cTn id="68" dur="1" fill="hold">
                                          <p:stCondLst>
                                            <p:cond delay="0"/>
                                          </p:stCondLst>
                                        </p:cTn>
                                        <p:tgtEl>
                                          <p:spTgt spid="1845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8" presetClass="emph" presetSubtype="0" fill="hold" nodeType="clickEffect">
                                  <p:stCondLst>
                                    <p:cond delay="0"/>
                                  </p:stCondLst>
                                  <p:childTnLst>
                                    <p:animRot by="21600000">
                                      <p:cBhvr>
                                        <p:cTn id="72" dur="2000" fill="hold"/>
                                        <p:tgtEl>
                                          <p:spTgt spid="18451"/>
                                        </p:tgtEl>
                                        <p:attrNameLst>
                                          <p:attrName>r</p:attrName>
                                        </p:attrNameLst>
                                      </p:cBhvr>
                                    </p:animRot>
                                  </p:childTnLst>
                                </p:cTn>
                              </p:par>
                            </p:childTnLst>
                          </p:cTn>
                        </p:par>
                      </p:childTnLst>
                    </p:cTn>
                  </p:par>
                  <p:par>
                    <p:cTn id="73" fill="hold">
                      <p:stCondLst>
                        <p:cond delay="indefinite"/>
                      </p:stCondLst>
                      <p:childTnLst>
                        <p:par>
                          <p:cTn id="74" fill="hold">
                            <p:stCondLst>
                              <p:cond delay="0"/>
                            </p:stCondLst>
                            <p:childTnLst>
                              <p:par>
                                <p:cTn id="75" presetID="2" presetClass="exit" presetSubtype="4" fill="hold" nodeType="clickEffect">
                                  <p:stCondLst>
                                    <p:cond delay="0"/>
                                  </p:stCondLst>
                                  <p:childTnLst>
                                    <p:anim calcmode="lin" valueType="num">
                                      <p:cBhvr additive="base">
                                        <p:cTn id="76" dur="500"/>
                                        <p:tgtEl>
                                          <p:spTgt spid="18451"/>
                                        </p:tgtEl>
                                        <p:attrNameLst>
                                          <p:attrName>ppt_x</p:attrName>
                                        </p:attrNameLst>
                                      </p:cBhvr>
                                      <p:tavLst>
                                        <p:tav tm="0">
                                          <p:val>
                                            <p:strVal val="ppt_x"/>
                                          </p:val>
                                        </p:tav>
                                        <p:tav tm="100000">
                                          <p:val>
                                            <p:strVal val="ppt_x"/>
                                          </p:val>
                                        </p:tav>
                                      </p:tavLst>
                                    </p:anim>
                                    <p:anim calcmode="lin" valueType="num">
                                      <p:cBhvr additive="base">
                                        <p:cTn id="77" dur="500"/>
                                        <p:tgtEl>
                                          <p:spTgt spid="18451"/>
                                        </p:tgtEl>
                                        <p:attrNameLst>
                                          <p:attrName>ppt_y</p:attrName>
                                        </p:attrNameLst>
                                      </p:cBhvr>
                                      <p:tavLst>
                                        <p:tav tm="0">
                                          <p:val>
                                            <p:strVal val="ppt_y"/>
                                          </p:val>
                                        </p:tav>
                                        <p:tav tm="100000">
                                          <p:val>
                                            <p:strVal val="1+ppt_h/2"/>
                                          </p:val>
                                        </p:tav>
                                      </p:tavLst>
                                    </p:anim>
                                    <p:set>
                                      <p:cBhvr>
                                        <p:cTn id="78" dur="1" fill="hold">
                                          <p:stCondLst>
                                            <p:cond delay="499"/>
                                          </p:stCondLst>
                                        </p:cTn>
                                        <p:tgtEl>
                                          <p:spTgt spid="18451"/>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2" presetClass="entr" presetSubtype="2" fill="hold" nodeType="clickEffect">
                                  <p:stCondLst>
                                    <p:cond delay="0"/>
                                  </p:stCondLst>
                                  <p:childTnLst>
                                    <p:set>
                                      <p:cBhvr>
                                        <p:cTn id="82" dur="1" fill="hold">
                                          <p:stCondLst>
                                            <p:cond delay="0"/>
                                          </p:stCondLst>
                                        </p:cTn>
                                        <p:tgtEl>
                                          <p:spTgt spid="18455"/>
                                        </p:tgtEl>
                                        <p:attrNameLst>
                                          <p:attrName>style.visibility</p:attrName>
                                        </p:attrNameLst>
                                      </p:cBhvr>
                                      <p:to>
                                        <p:strVal val="visible"/>
                                      </p:to>
                                    </p:set>
                                    <p:anim calcmode="lin" valueType="num">
                                      <p:cBhvr additive="base">
                                        <p:cTn id="83" dur="500" fill="hold"/>
                                        <p:tgtEl>
                                          <p:spTgt spid="18455"/>
                                        </p:tgtEl>
                                        <p:attrNameLst>
                                          <p:attrName>ppt_x</p:attrName>
                                        </p:attrNameLst>
                                      </p:cBhvr>
                                      <p:tavLst>
                                        <p:tav tm="0">
                                          <p:val>
                                            <p:strVal val="1+#ppt_w/2"/>
                                          </p:val>
                                        </p:tav>
                                        <p:tav tm="100000">
                                          <p:val>
                                            <p:strVal val="#ppt_x"/>
                                          </p:val>
                                        </p:tav>
                                      </p:tavLst>
                                    </p:anim>
                                    <p:anim calcmode="lin" valueType="num">
                                      <p:cBhvr additive="base">
                                        <p:cTn id="84" dur="500" fill="hold"/>
                                        <p:tgtEl>
                                          <p:spTgt spid="184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nimBg="1"/>
      <p:bldP spid="18437" grpId="0" animBg="1"/>
      <p:bldP spid="18438" grpId="0" animBg="1"/>
      <p:bldP spid="18439" grpId="0" animBg="1"/>
      <p:bldP spid="18440" grpId="0" animBg="1"/>
      <p:bldP spid="18441" grpId="0" animBg="1"/>
      <p:bldP spid="18442" grpId="0" animBg="1"/>
      <p:bldP spid="18443" grpId="0" animBg="1"/>
      <p:bldP spid="18444" grpId="0" animBg="1"/>
      <p:bldP spid="18445" grpId="0" animBg="1"/>
      <p:bldP spid="18446" grpId="0" animBg="1"/>
      <p:bldP spid="18447" grpId="0" animBg="1"/>
      <p:bldP spid="18448" grpId="0" animBg="1"/>
      <p:bldP spid="18449" grpId="0" animBg="1"/>
      <p:bldP spid="18450" grpId="0" animBg="1"/>
      <p:bldP spid="18452" grpId="0" animBg="1"/>
      <p:bldP spid="18453" grpId="0" animBg="1"/>
      <p:bldP spid="18454" grpId="0" animBg="1"/>
      <p:bldP spid="18456" grpId="0" animBg="1"/>
      <p:bldP spid="18457" grpId="0" animBg="1"/>
      <p:bldP spid="18458" grpId="0" animBg="1"/>
      <p:bldP spid="18459" grpId="0" animBg="1"/>
      <p:bldP spid="18460" grpId="0" animBg="1"/>
      <p:bldP spid="18461" grpId="0" animBg="1"/>
      <p:bldP spid="18462" grpId="0" animBg="1"/>
      <p:bldP spid="18463" grpId="0" animBg="1"/>
      <p:bldP spid="1846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dancing bear"/>
          <p:cNvPicPr>
            <a:picLocks noChangeAspect="1" noChangeArrowheads="1"/>
          </p:cNvPicPr>
          <p:nvPr/>
        </p:nvPicPr>
        <p:blipFill>
          <a:blip r:embed="rId3" cstate="print"/>
          <a:srcRect/>
          <a:stretch>
            <a:fillRect/>
          </a:stretch>
        </p:blipFill>
        <p:spPr bwMode="auto">
          <a:xfrm>
            <a:off x="152400" y="0"/>
            <a:ext cx="3114675" cy="3276600"/>
          </a:xfrm>
          <a:prstGeom prst="rect">
            <a:avLst/>
          </a:prstGeom>
          <a:noFill/>
        </p:spPr>
      </p:pic>
      <p:sp>
        <p:nvSpPr>
          <p:cNvPr id="20483" name="AutoShape 3"/>
          <p:cNvSpPr>
            <a:spLocks noChangeArrowheads="1"/>
          </p:cNvSpPr>
          <p:nvPr/>
        </p:nvSpPr>
        <p:spPr bwMode="auto">
          <a:xfrm>
            <a:off x="1905000" y="2895600"/>
            <a:ext cx="1981200" cy="914400"/>
          </a:xfrm>
          <a:prstGeom prst="wedgeRoundRectCallout">
            <a:avLst>
              <a:gd name="adj1" fmla="val -117306"/>
              <a:gd name="adj2" fmla="val 138023"/>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84" name="AutoShape 4"/>
          <p:cNvSpPr>
            <a:spLocks noChangeArrowheads="1"/>
          </p:cNvSpPr>
          <p:nvPr/>
        </p:nvSpPr>
        <p:spPr bwMode="auto">
          <a:xfrm>
            <a:off x="1905000" y="2895600"/>
            <a:ext cx="1981200" cy="914400"/>
          </a:xfrm>
          <a:prstGeom prst="wedgeRoundRectCallout">
            <a:avLst>
              <a:gd name="adj1" fmla="val -124519"/>
              <a:gd name="adj2" fmla="val 185069"/>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85" name="AutoShape 5"/>
          <p:cNvSpPr>
            <a:spLocks noChangeArrowheads="1"/>
          </p:cNvSpPr>
          <p:nvPr/>
        </p:nvSpPr>
        <p:spPr bwMode="auto">
          <a:xfrm>
            <a:off x="1905000" y="2895600"/>
            <a:ext cx="1981200" cy="914400"/>
          </a:xfrm>
          <a:prstGeom prst="wedgeRoundRectCallout">
            <a:avLst>
              <a:gd name="adj1" fmla="val -101042"/>
              <a:gd name="adj2" fmla="val 212500"/>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86" name="AutoShape 6"/>
          <p:cNvSpPr>
            <a:spLocks noChangeArrowheads="1"/>
          </p:cNvSpPr>
          <p:nvPr/>
        </p:nvSpPr>
        <p:spPr bwMode="auto">
          <a:xfrm>
            <a:off x="1905000" y="2895600"/>
            <a:ext cx="1981200" cy="914400"/>
          </a:xfrm>
          <a:prstGeom prst="wedgeRoundRectCallout">
            <a:avLst>
              <a:gd name="adj1" fmla="val -100079"/>
              <a:gd name="adj2" fmla="val 112500"/>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87" name="AutoShape 7"/>
          <p:cNvSpPr>
            <a:spLocks noChangeArrowheads="1"/>
          </p:cNvSpPr>
          <p:nvPr/>
        </p:nvSpPr>
        <p:spPr bwMode="auto">
          <a:xfrm>
            <a:off x="1905000" y="2895600"/>
            <a:ext cx="1981200" cy="914400"/>
          </a:xfrm>
          <a:prstGeom prst="wedgeRoundRectCallout">
            <a:avLst>
              <a:gd name="adj1" fmla="val -66588"/>
              <a:gd name="adj2" fmla="val 202778"/>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88" name="AutoShape 8"/>
          <p:cNvSpPr>
            <a:spLocks noChangeArrowheads="1"/>
          </p:cNvSpPr>
          <p:nvPr/>
        </p:nvSpPr>
        <p:spPr bwMode="auto">
          <a:xfrm>
            <a:off x="1905000" y="2895600"/>
            <a:ext cx="1981200" cy="914400"/>
          </a:xfrm>
          <a:prstGeom prst="wedgeRoundRectCallout">
            <a:avLst>
              <a:gd name="adj1" fmla="val -72917"/>
              <a:gd name="adj2" fmla="val 94968"/>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89" name="AutoShape 9"/>
          <p:cNvSpPr>
            <a:spLocks noChangeArrowheads="1"/>
          </p:cNvSpPr>
          <p:nvPr/>
        </p:nvSpPr>
        <p:spPr bwMode="auto">
          <a:xfrm>
            <a:off x="1905000" y="2895600"/>
            <a:ext cx="1981200" cy="914400"/>
          </a:xfrm>
          <a:prstGeom prst="wedgeRoundRectCallout">
            <a:avLst>
              <a:gd name="adj1" fmla="val -87421"/>
              <a:gd name="adj2" fmla="val 153648"/>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90" name="AutoShape 10"/>
          <p:cNvSpPr>
            <a:spLocks noChangeArrowheads="1"/>
          </p:cNvSpPr>
          <p:nvPr/>
        </p:nvSpPr>
        <p:spPr bwMode="auto">
          <a:xfrm>
            <a:off x="1905000" y="2895600"/>
            <a:ext cx="1981200" cy="914400"/>
          </a:xfrm>
          <a:prstGeom prst="wedgeRoundRectCallout">
            <a:avLst>
              <a:gd name="adj1" fmla="val -75639"/>
              <a:gd name="adj2" fmla="val 120315"/>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91" name="AutoShape 11"/>
          <p:cNvSpPr>
            <a:spLocks noChangeArrowheads="1"/>
          </p:cNvSpPr>
          <p:nvPr/>
        </p:nvSpPr>
        <p:spPr bwMode="auto">
          <a:xfrm>
            <a:off x="1905000" y="2895600"/>
            <a:ext cx="1981200" cy="914400"/>
          </a:xfrm>
          <a:prstGeom prst="wedgeRoundRectCallout">
            <a:avLst>
              <a:gd name="adj1" fmla="val -43028"/>
              <a:gd name="adj2" fmla="val 110417"/>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92" name="AutoShape 12"/>
          <p:cNvSpPr>
            <a:spLocks noChangeArrowheads="1"/>
          </p:cNvSpPr>
          <p:nvPr/>
        </p:nvSpPr>
        <p:spPr bwMode="auto">
          <a:xfrm>
            <a:off x="1905000" y="2895600"/>
            <a:ext cx="1981200" cy="914400"/>
          </a:xfrm>
          <a:prstGeom prst="wedgeRoundRectCallout">
            <a:avLst>
              <a:gd name="adj1" fmla="val -21394"/>
              <a:gd name="adj2" fmla="val 81079"/>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93" name="AutoShape 13"/>
          <p:cNvSpPr>
            <a:spLocks noChangeArrowheads="1"/>
          </p:cNvSpPr>
          <p:nvPr/>
        </p:nvSpPr>
        <p:spPr bwMode="auto">
          <a:xfrm>
            <a:off x="1905000" y="2895600"/>
            <a:ext cx="1981200" cy="914400"/>
          </a:xfrm>
          <a:prstGeom prst="wedgeRoundRectCallout">
            <a:avLst>
              <a:gd name="adj1" fmla="val -37662"/>
              <a:gd name="adj2" fmla="val 165454"/>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sp>
        <p:nvSpPr>
          <p:cNvPr id="20494" name="AutoShape 14"/>
          <p:cNvSpPr>
            <a:spLocks noChangeArrowheads="1"/>
          </p:cNvSpPr>
          <p:nvPr/>
        </p:nvSpPr>
        <p:spPr bwMode="auto">
          <a:xfrm>
            <a:off x="1905000" y="2895600"/>
            <a:ext cx="1981200" cy="914400"/>
          </a:xfrm>
          <a:prstGeom prst="wedgeRoundRectCallout">
            <a:avLst>
              <a:gd name="adj1" fmla="val -28606"/>
              <a:gd name="adj2" fmla="val 145833"/>
              <a:gd name="adj3" fmla="val 16667"/>
            </a:avLst>
          </a:prstGeom>
          <a:solidFill>
            <a:schemeClr val="bg1">
              <a:alpha val="10001"/>
            </a:schemeClr>
          </a:solidFill>
          <a:ln w="9525">
            <a:solidFill>
              <a:schemeClr val="tx1"/>
            </a:solidFill>
            <a:miter lim="800000"/>
            <a:headEnd/>
            <a:tailEnd/>
          </a:ln>
          <a:effectLst/>
        </p:spPr>
        <p:txBody>
          <a:bodyPr/>
          <a:lstStyle/>
          <a:p>
            <a:pPr algn="ctr"/>
            <a:endParaRPr lang="en-US" sz="2000">
              <a:latin typeface="Times New Roman" pitchFamily="18" charset="0"/>
              <a:cs typeface="Times New Roman" pitchFamily="18" charset="0"/>
            </a:endParaRPr>
          </a:p>
        </p:txBody>
      </p:sp>
      <p:pic>
        <p:nvPicPr>
          <p:cNvPr id="20495" name="Picture 15" descr="BL00372_[1]"/>
          <p:cNvPicPr>
            <a:picLocks noChangeAspect="1" noChangeArrowheads="1"/>
          </p:cNvPicPr>
          <p:nvPr/>
        </p:nvPicPr>
        <p:blipFill>
          <a:blip r:embed="rId4" cstate="print"/>
          <a:srcRect/>
          <a:stretch>
            <a:fillRect/>
          </a:stretch>
        </p:blipFill>
        <p:spPr bwMode="auto">
          <a:xfrm>
            <a:off x="5638800" y="2511425"/>
            <a:ext cx="3429000" cy="2746375"/>
          </a:xfrm>
          <a:prstGeom prst="rect">
            <a:avLst/>
          </a:prstGeom>
          <a:noFill/>
        </p:spPr>
      </p:pic>
      <p:sp>
        <p:nvSpPr>
          <p:cNvPr id="20496" name="Freeform 16"/>
          <p:cNvSpPr>
            <a:spLocks/>
          </p:cNvSpPr>
          <p:nvPr/>
        </p:nvSpPr>
        <p:spPr bwMode="auto">
          <a:xfrm>
            <a:off x="3810000" y="4495800"/>
            <a:ext cx="3086100" cy="2679700"/>
          </a:xfrm>
          <a:custGeom>
            <a:avLst/>
            <a:gdLst/>
            <a:ahLst/>
            <a:cxnLst>
              <a:cxn ang="0">
                <a:pos x="3304" y="80"/>
              </a:cxn>
              <a:cxn ang="0">
                <a:pos x="1960" y="512"/>
              </a:cxn>
              <a:cxn ang="0">
                <a:pos x="1864" y="1424"/>
              </a:cxn>
              <a:cxn ang="0">
                <a:pos x="1816" y="1568"/>
              </a:cxn>
              <a:cxn ang="0">
                <a:pos x="280" y="1568"/>
              </a:cxn>
              <a:cxn ang="0">
                <a:pos x="184" y="1520"/>
              </a:cxn>
              <a:cxn ang="0">
                <a:pos x="472" y="560"/>
              </a:cxn>
              <a:cxn ang="0">
                <a:pos x="3016" y="80"/>
              </a:cxn>
              <a:cxn ang="0">
                <a:pos x="3208" y="80"/>
              </a:cxn>
            </a:cxnLst>
            <a:rect l="0" t="0" r="r" b="b"/>
            <a:pathLst>
              <a:path w="3472" h="1688">
                <a:moveTo>
                  <a:pt x="3304" y="80"/>
                </a:moveTo>
                <a:cubicBezTo>
                  <a:pt x="2752" y="184"/>
                  <a:pt x="2200" y="288"/>
                  <a:pt x="1960" y="512"/>
                </a:cubicBezTo>
                <a:cubicBezTo>
                  <a:pt x="1720" y="736"/>
                  <a:pt x="1888" y="1248"/>
                  <a:pt x="1864" y="1424"/>
                </a:cubicBezTo>
                <a:cubicBezTo>
                  <a:pt x="1840" y="1600"/>
                  <a:pt x="2080" y="1544"/>
                  <a:pt x="1816" y="1568"/>
                </a:cubicBezTo>
                <a:cubicBezTo>
                  <a:pt x="1552" y="1592"/>
                  <a:pt x="552" y="1576"/>
                  <a:pt x="280" y="1568"/>
                </a:cubicBezTo>
                <a:cubicBezTo>
                  <a:pt x="8" y="1560"/>
                  <a:pt x="152" y="1688"/>
                  <a:pt x="184" y="1520"/>
                </a:cubicBezTo>
                <a:cubicBezTo>
                  <a:pt x="216" y="1352"/>
                  <a:pt x="0" y="800"/>
                  <a:pt x="472" y="560"/>
                </a:cubicBezTo>
                <a:cubicBezTo>
                  <a:pt x="944" y="320"/>
                  <a:pt x="2560" y="160"/>
                  <a:pt x="3016" y="80"/>
                </a:cubicBezTo>
                <a:cubicBezTo>
                  <a:pt x="3472" y="0"/>
                  <a:pt x="3168" y="80"/>
                  <a:pt x="3208" y="80"/>
                </a:cubicBezTo>
              </a:path>
            </a:pathLst>
          </a:custGeom>
          <a:noFill/>
          <a:ln w="9525">
            <a:solidFill>
              <a:schemeClr val="tx1"/>
            </a:solidFill>
            <a:round/>
            <a:headEnd/>
            <a:tailEnd/>
          </a:ln>
          <a:effectLst/>
        </p:spPr>
        <p:txBody>
          <a:bodyPr/>
          <a:lstStyle/>
          <a:p>
            <a:endParaRPr lang="en-US"/>
          </a:p>
        </p:txBody>
      </p:sp>
      <p:sp>
        <p:nvSpPr>
          <p:cNvPr id="20497" name="AutoShape 17"/>
          <p:cNvSpPr>
            <a:spLocks noChangeArrowheads="1"/>
          </p:cNvSpPr>
          <p:nvPr/>
        </p:nvSpPr>
        <p:spPr bwMode="auto">
          <a:xfrm>
            <a:off x="4191000" y="381000"/>
            <a:ext cx="4572000" cy="2003425"/>
          </a:xfrm>
          <a:prstGeom prst="wedgeRoundRectCallout">
            <a:avLst>
              <a:gd name="adj1" fmla="val -100694"/>
              <a:gd name="adj2" fmla="val -20287"/>
              <a:gd name="adj3" fmla="val 16667"/>
            </a:avLst>
          </a:prstGeom>
          <a:solidFill>
            <a:srgbClr val="CCFFCC">
              <a:alpha val="64999"/>
            </a:srgbClr>
          </a:solidFill>
          <a:ln w="9525">
            <a:solidFill>
              <a:schemeClr val="tx1"/>
            </a:solidFill>
            <a:miter lim="800000"/>
            <a:headEnd/>
            <a:tailEnd/>
          </a:ln>
          <a:effectLst/>
        </p:spPr>
        <p:txBody>
          <a:bodyPr/>
          <a:lstStyle/>
          <a:p>
            <a:pPr>
              <a:spcBef>
                <a:spcPct val="50000"/>
              </a:spcBef>
            </a:pPr>
            <a:r>
              <a:rPr lang="en-US" sz="2400">
                <a:latin typeface="Bermuda Solid" pitchFamily="2" charset="0"/>
                <a:cs typeface="Times New Roman" pitchFamily="18" charset="0"/>
              </a:rPr>
              <a:t>“Lastly you wear your cool new tie dye t-shirt around!  Funtabulous eh?</a:t>
            </a:r>
            <a:r>
              <a:rPr lang="en-US" sz="2000">
                <a:latin typeface="Times New Roman" pitchFamily="18" charset="0"/>
                <a:cs typeface="Times New Roman" pitchFamily="18" charset="0"/>
              </a:rPr>
              <a:t> “ </a:t>
            </a:r>
          </a:p>
        </p:txBody>
      </p:sp>
      <p:sp>
        <p:nvSpPr>
          <p:cNvPr id="20498" name="Freeform 18"/>
          <p:cNvSpPr>
            <a:spLocks/>
          </p:cNvSpPr>
          <p:nvPr/>
        </p:nvSpPr>
        <p:spPr bwMode="auto">
          <a:xfrm>
            <a:off x="6705600" y="3200400"/>
            <a:ext cx="990600" cy="744538"/>
          </a:xfrm>
          <a:custGeom>
            <a:avLst/>
            <a:gdLst/>
            <a:ahLst/>
            <a:cxnLst>
              <a:cxn ang="0">
                <a:pos x="98" y="90"/>
              </a:cxn>
              <a:cxn ang="0">
                <a:pos x="226" y="448"/>
              </a:cxn>
              <a:cxn ang="0">
                <a:pos x="584" y="499"/>
              </a:cxn>
              <a:cxn ang="0">
                <a:pos x="636" y="128"/>
              </a:cxn>
              <a:cxn ang="0">
                <a:pos x="623" y="77"/>
              </a:cxn>
              <a:cxn ang="0">
                <a:pos x="405" y="38"/>
              </a:cxn>
              <a:cxn ang="0">
                <a:pos x="188" y="0"/>
              </a:cxn>
              <a:cxn ang="0">
                <a:pos x="149" y="38"/>
              </a:cxn>
              <a:cxn ang="0">
                <a:pos x="98" y="90"/>
              </a:cxn>
            </a:cxnLst>
            <a:rect l="0" t="0" r="r" b="b"/>
            <a:pathLst>
              <a:path w="665" h="525">
                <a:moveTo>
                  <a:pt x="98" y="90"/>
                </a:moveTo>
                <a:cubicBezTo>
                  <a:pt x="110" y="434"/>
                  <a:pt x="0" y="525"/>
                  <a:pt x="226" y="448"/>
                </a:cubicBezTo>
                <a:cubicBezTo>
                  <a:pt x="665" y="468"/>
                  <a:pt x="391" y="433"/>
                  <a:pt x="584" y="499"/>
                </a:cubicBezTo>
                <a:cubicBezTo>
                  <a:pt x="625" y="379"/>
                  <a:pt x="595" y="248"/>
                  <a:pt x="636" y="128"/>
                </a:cubicBezTo>
                <a:cubicBezTo>
                  <a:pt x="632" y="111"/>
                  <a:pt x="636" y="88"/>
                  <a:pt x="623" y="77"/>
                </a:cubicBezTo>
                <a:cubicBezTo>
                  <a:pt x="584" y="44"/>
                  <a:pt x="429" y="40"/>
                  <a:pt x="405" y="38"/>
                </a:cubicBezTo>
                <a:cubicBezTo>
                  <a:pt x="334" y="15"/>
                  <a:pt x="259" y="24"/>
                  <a:pt x="188" y="0"/>
                </a:cubicBezTo>
                <a:cubicBezTo>
                  <a:pt x="175" y="13"/>
                  <a:pt x="164" y="28"/>
                  <a:pt x="149" y="38"/>
                </a:cubicBezTo>
                <a:cubicBezTo>
                  <a:pt x="91" y="76"/>
                  <a:pt x="122" y="17"/>
                  <a:pt x="98" y="90"/>
                </a:cubicBezTo>
                <a:close/>
              </a:path>
            </a:pathLst>
          </a:custGeom>
          <a:solidFill>
            <a:srgbClr val="CCFFFF">
              <a:alpha val="96001"/>
            </a:srgbClr>
          </a:solidFill>
          <a:ln w="9525">
            <a:solidFill>
              <a:schemeClr val="tx1"/>
            </a:solidFill>
            <a:round/>
            <a:headEnd/>
            <a:tailEnd/>
          </a:ln>
          <a:effectLst/>
        </p:spPr>
        <p:txBody>
          <a:bodyPr/>
          <a:lstStyle/>
          <a:p>
            <a:endParaRPr lang="en-US"/>
          </a:p>
        </p:txBody>
      </p:sp>
      <p:sp>
        <p:nvSpPr>
          <p:cNvPr id="20499" name="Freeform 19"/>
          <p:cNvSpPr>
            <a:spLocks/>
          </p:cNvSpPr>
          <p:nvPr/>
        </p:nvSpPr>
        <p:spPr bwMode="auto">
          <a:xfrm>
            <a:off x="6818313" y="3249613"/>
            <a:ext cx="788987" cy="504825"/>
          </a:xfrm>
          <a:custGeom>
            <a:avLst/>
            <a:gdLst/>
            <a:ahLst/>
            <a:cxnLst>
              <a:cxn ang="0">
                <a:pos x="19" y="209"/>
              </a:cxn>
              <a:cxn ang="0">
                <a:pos x="237" y="145"/>
              </a:cxn>
              <a:cxn ang="0">
                <a:pos x="288" y="4"/>
              </a:cxn>
              <a:cxn ang="0">
                <a:pos x="339" y="17"/>
              </a:cxn>
              <a:cxn ang="0">
                <a:pos x="313" y="94"/>
              </a:cxn>
              <a:cxn ang="0">
                <a:pos x="505" y="196"/>
              </a:cxn>
              <a:cxn ang="0">
                <a:pos x="429" y="222"/>
              </a:cxn>
              <a:cxn ang="0">
                <a:pos x="313" y="260"/>
              </a:cxn>
              <a:cxn ang="0">
                <a:pos x="301" y="298"/>
              </a:cxn>
              <a:cxn ang="0">
                <a:pos x="288" y="350"/>
              </a:cxn>
              <a:cxn ang="0">
                <a:pos x="249" y="324"/>
              </a:cxn>
              <a:cxn ang="0">
                <a:pos x="19" y="273"/>
              </a:cxn>
              <a:cxn ang="0">
                <a:pos x="19" y="209"/>
              </a:cxn>
            </a:cxnLst>
            <a:rect l="0" t="0" r="r" b="b"/>
            <a:pathLst>
              <a:path w="530" h="357">
                <a:moveTo>
                  <a:pt x="19" y="209"/>
                </a:moveTo>
                <a:cubicBezTo>
                  <a:pt x="108" y="179"/>
                  <a:pt x="202" y="247"/>
                  <a:pt x="237" y="145"/>
                </a:cubicBezTo>
                <a:cubicBezTo>
                  <a:pt x="223" y="51"/>
                  <a:pt x="195" y="28"/>
                  <a:pt x="288" y="4"/>
                </a:cubicBezTo>
                <a:cubicBezTo>
                  <a:pt x="305" y="8"/>
                  <a:pt x="334" y="0"/>
                  <a:pt x="339" y="17"/>
                </a:cubicBezTo>
                <a:cubicBezTo>
                  <a:pt x="346" y="43"/>
                  <a:pt x="313" y="94"/>
                  <a:pt x="313" y="94"/>
                </a:cubicBezTo>
                <a:cubicBezTo>
                  <a:pt x="340" y="276"/>
                  <a:pt x="286" y="113"/>
                  <a:pt x="505" y="196"/>
                </a:cubicBezTo>
                <a:cubicBezTo>
                  <a:pt x="530" y="205"/>
                  <a:pt x="455" y="214"/>
                  <a:pt x="429" y="222"/>
                </a:cubicBezTo>
                <a:cubicBezTo>
                  <a:pt x="390" y="234"/>
                  <a:pt x="313" y="260"/>
                  <a:pt x="313" y="260"/>
                </a:cubicBezTo>
                <a:cubicBezTo>
                  <a:pt x="309" y="273"/>
                  <a:pt x="305" y="285"/>
                  <a:pt x="301" y="298"/>
                </a:cubicBezTo>
                <a:cubicBezTo>
                  <a:pt x="296" y="315"/>
                  <a:pt x="304" y="342"/>
                  <a:pt x="288" y="350"/>
                </a:cubicBezTo>
                <a:cubicBezTo>
                  <a:pt x="274" y="357"/>
                  <a:pt x="262" y="333"/>
                  <a:pt x="249" y="324"/>
                </a:cubicBezTo>
                <a:cubicBezTo>
                  <a:pt x="215" y="216"/>
                  <a:pt x="128" y="265"/>
                  <a:pt x="19" y="273"/>
                </a:cubicBezTo>
                <a:cubicBezTo>
                  <a:pt x="3" y="225"/>
                  <a:pt x="0" y="246"/>
                  <a:pt x="19" y="209"/>
                </a:cubicBezTo>
                <a:close/>
              </a:path>
            </a:pathLst>
          </a:custGeom>
          <a:solidFill>
            <a:srgbClr val="000000"/>
          </a:solidFill>
          <a:ln w="9525">
            <a:solidFill>
              <a:schemeClr val="tx1"/>
            </a:solidFill>
            <a:round/>
            <a:headEnd/>
            <a:tailEnd/>
          </a:ln>
          <a:effectLst/>
        </p:spPr>
        <p:txBody>
          <a:bodyPr/>
          <a:lstStyle/>
          <a:p>
            <a:endParaRPr lang="en-US"/>
          </a:p>
        </p:txBody>
      </p:sp>
      <p:sp>
        <p:nvSpPr>
          <p:cNvPr id="20500" name="Line 20"/>
          <p:cNvSpPr>
            <a:spLocks noChangeShapeType="1"/>
          </p:cNvSpPr>
          <p:nvPr/>
        </p:nvSpPr>
        <p:spPr bwMode="auto">
          <a:xfrm>
            <a:off x="5562600" y="4876800"/>
            <a:ext cx="228600" cy="152400"/>
          </a:xfrm>
          <a:prstGeom prst="line">
            <a:avLst/>
          </a:prstGeom>
          <a:noFill/>
          <a:ln w="9525">
            <a:solidFill>
              <a:schemeClr val="tx1"/>
            </a:solidFill>
            <a:round/>
            <a:headEnd/>
            <a:tailEnd/>
          </a:ln>
          <a:effectLst/>
        </p:spPr>
        <p:txBody>
          <a:bodyPr/>
          <a:lstStyle/>
          <a:p>
            <a:endParaRPr lang="en-US"/>
          </a:p>
        </p:txBody>
      </p:sp>
      <p:sp>
        <p:nvSpPr>
          <p:cNvPr id="20501" name="Line 21"/>
          <p:cNvSpPr>
            <a:spLocks noChangeShapeType="1"/>
          </p:cNvSpPr>
          <p:nvPr/>
        </p:nvSpPr>
        <p:spPr bwMode="auto">
          <a:xfrm>
            <a:off x="5257800" y="4953000"/>
            <a:ext cx="381000" cy="228600"/>
          </a:xfrm>
          <a:prstGeom prst="line">
            <a:avLst/>
          </a:prstGeom>
          <a:noFill/>
          <a:ln w="9525">
            <a:solidFill>
              <a:schemeClr val="tx1"/>
            </a:solidFill>
            <a:round/>
            <a:headEnd/>
            <a:tailEnd/>
          </a:ln>
          <a:effectLst/>
        </p:spPr>
        <p:txBody>
          <a:bodyPr/>
          <a:lstStyle/>
          <a:p>
            <a:endParaRPr lang="en-US"/>
          </a:p>
        </p:txBody>
      </p:sp>
      <p:sp>
        <p:nvSpPr>
          <p:cNvPr id="20502" name="Line 22"/>
          <p:cNvSpPr>
            <a:spLocks noChangeShapeType="1"/>
          </p:cNvSpPr>
          <p:nvPr/>
        </p:nvSpPr>
        <p:spPr bwMode="auto">
          <a:xfrm>
            <a:off x="4800600" y="5105400"/>
            <a:ext cx="685800" cy="304800"/>
          </a:xfrm>
          <a:prstGeom prst="line">
            <a:avLst/>
          </a:prstGeom>
          <a:noFill/>
          <a:ln w="9525">
            <a:solidFill>
              <a:schemeClr val="tx1"/>
            </a:solidFill>
            <a:round/>
            <a:headEnd/>
            <a:tailEnd/>
          </a:ln>
          <a:effectLst/>
        </p:spPr>
        <p:txBody>
          <a:bodyPr/>
          <a:lstStyle/>
          <a:p>
            <a:endParaRPr lang="en-US"/>
          </a:p>
        </p:txBody>
      </p:sp>
      <p:sp>
        <p:nvSpPr>
          <p:cNvPr id="20503" name="Line 23"/>
          <p:cNvSpPr>
            <a:spLocks noChangeShapeType="1"/>
          </p:cNvSpPr>
          <p:nvPr/>
        </p:nvSpPr>
        <p:spPr bwMode="auto">
          <a:xfrm>
            <a:off x="4191000" y="5410200"/>
            <a:ext cx="1219200" cy="381000"/>
          </a:xfrm>
          <a:prstGeom prst="line">
            <a:avLst/>
          </a:prstGeom>
          <a:noFill/>
          <a:ln w="9525">
            <a:solidFill>
              <a:schemeClr val="tx1"/>
            </a:solidFill>
            <a:round/>
            <a:headEnd/>
            <a:tailEnd/>
          </a:ln>
          <a:effectLst/>
        </p:spPr>
        <p:txBody>
          <a:bodyPr/>
          <a:lstStyle/>
          <a:p>
            <a:endParaRPr lang="en-US"/>
          </a:p>
        </p:txBody>
      </p:sp>
      <p:sp>
        <p:nvSpPr>
          <p:cNvPr id="20504" name="Line 24"/>
          <p:cNvSpPr>
            <a:spLocks noChangeShapeType="1"/>
          </p:cNvSpPr>
          <p:nvPr/>
        </p:nvSpPr>
        <p:spPr bwMode="auto">
          <a:xfrm flipH="1" flipV="1">
            <a:off x="3962400" y="6172200"/>
            <a:ext cx="1447800" cy="76200"/>
          </a:xfrm>
          <a:prstGeom prst="line">
            <a:avLst/>
          </a:prstGeom>
          <a:noFill/>
          <a:ln w="9525">
            <a:solidFill>
              <a:schemeClr val="tx1"/>
            </a:solidFill>
            <a:round/>
            <a:headEnd/>
            <a:tailEnd/>
          </a:ln>
          <a:effectLst/>
        </p:spPr>
        <p:txBody>
          <a:bodyPr/>
          <a:lstStyle/>
          <a:p>
            <a:endParaRPr lang="en-US"/>
          </a:p>
        </p:txBody>
      </p:sp>
      <p:sp>
        <p:nvSpPr>
          <p:cNvPr id="20505" name="Line 25"/>
          <p:cNvSpPr>
            <a:spLocks noChangeShapeType="1"/>
          </p:cNvSpPr>
          <p:nvPr/>
        </p:nvSpPr>
        <p:spPr bwMode="auto">
          <a:xfrm>
            <a:off x="5486400" y="4343400"/>
            <a:ext cx="373063" cy="609600"/>
          </a:xfrm>
          <a:prstGeom prst="line">
            <a:avLst/>
          </a:prstGeom>
          <a:noFill/>
          <a:ln w="9525">
            <a:solidFill>
              <a:schemeClr val="tx1"/>
            </a:solidFill>
            <a:round/>
            <a:headEnd/>
            <a:tailEnd/>
          </a:ln>
          <a:effectLst/>
        </p:spPr>
        <p:txBody>
          <a:bodyPr/>
          <a:lstStyle/>
          <a:p>
            <a:endParaRPr lang="en-US"/>
          </a:p>
        </p:txBody>
      </p:sp>
      <p:sp>
        <p:nvSpPr>
          <p:cNvPr id="20506" name="Line 26"/>
          <p:cNvSpPr>
            <a:spLocks noChangeShapeType="1"/>
          </p:cNvSpPr>
          <p:nvPr/>
        </p:nvSpPr>
        <p:spPr bwMode="auto">
          <a:xfrm>
            <a:off x="4724400" y="3962400"/>
            <a:ext cx="1588" cy="1447800"/>
          </a:xfrm>
          <a:prstGeom prst="line">
            <a:avLst/>
          </a:prstGeom>
          <a:noFill/>
          <a:ln w="9525">
            <a:solidFill>
              <a:schemeClr val="tx1"/>
            </a:solidFill>
            <a:round/>
            <a:headEnd/>
            <a:tailEnd/>
          </a:ln>
          <a:effectLst/>
        </p:spPr>
        <p:txBody>
          <a:bodyPr/>
          <a:lstStyle/>
          <a:p>
            <a:endParaRPr lang="en-US"/>
          </a:p>
        </p:txBody>
      </p:sp>
      <p:pic>
        <p:nvPicPr>
          <p:cNvPr id="20507" name="Picture 27" descr="wizards16"/>
          <p:cNvPicPr>
            <a:picLocks noChangeAspect="1" noChangeArrowheads="1"/>
          </p:cNvPicPr>
          <p:nvPr/>
        </p:nvPicPr>
        <p:blipFill>
          <a:blip r:embed="rId5" cstate="print"/>
          <a:srcRect/>
          <a:stretch>
            <a:fillRect/>
          </a:stretch>
        </p:blipFill>
        <p:spPr bwMode="auto">
          <a:xfrm>
            <a:off x="3886200" y="4038600"/>
            <a:ext cx="1676400" cy="1306513"/>
          </a:xfrm>
          <a:prstGeom prst="rect">
            <a:avLst/>
          </a:prstGeom>
          <a:noFill/>
          <a:ln w="9525">
            <a:noFill/>
            <a:miter lim="800000"/>
            <a:headEnd/>
            <a:tailEnd/>
          </a:ln>
        </p:spPr>
      </p:pic>
      <p:sp>
        <p:nvSpPr>
          <p:cNvPr id="20508" name="AutoShape 28"/>
          <p:cNvSpPr>
            <a:spLocks noChangeArrowheads="1"/>
          </p:cNvSpPr>
          <p:nvPr/>
        </p:nvSpPr>
        <p:spPr bwMode="auto">
          <a:xfrm>
            <a:off x="4343400" y="3276600"/>
            <a:ext cx="762000" cy="6858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
        <p:nvSpPr>
          <p:cNvPr id="20509" name="Line 29"/>
          <p:cNvSpPr>
            <a:spLocks noChangeShapeType="1"/>
          </p:cNvSpPr>
          <p:nvPr/>
        </p:nvSpPr>
        <p:spPr bwMode="auto">
          <a:xfrm flipH="1">
            <a:off x="3497263" y="4419600"/>
            <a:ext cx="465137" cy="457200"/>
          </a:xfrm>
          <a:prstGeom prst="line">
            <a:avLst/>
          </a:prstGeom>
          <a:noFill/>
          <a:ln w="9525">
            <a:solidFill>
              <a:schemeClr val="tx1"/>
            </a:solidFill>
            <a:round/>
            <a:headEnd/>
            <a:tailEnd/>
          </a:ln>
          <a:effectLst/>
        </p:spPr>
        <p:txBody>
          <a:bodyPr/>
          <a:lstStyle/>
          <a:p>
            <a:endParaRPr lang="en-US"/>
          </a:p>
        </p:txBody>
      </p:sp>
      <p:sp>
        <p:nvSpPr>
          <p:cNvPr id="20510" name="Line 30"/>
          <p:cNvSpPr>
            <a:spLocks noChangeShapeType="1"/>
          </p:cNvSpPr>
          <p:nvPr/>
        </p:nvSpPr>
        <p:spPr bwMode="auto">
          <a:xfrm>
            <a:off x="4724400" y="5410200"/>
            <a:ext cx="457200" cy="914400"/>
          </a:xfrm>
          <a:prstGeom prst="line">
            <a:avLst/>
          </a:prstGeom>
          <a:noFill/>
          <a:ln w="9525">
            <a:solidFill>
              <a:schemeClr val="tx1"/>
            </a:solidFill>
            <a:round/>
            <a:headEnd/>
            <a:tailEnd/>
          </a:ln>
          <a:effectLst/>
        </p:spPr>
        <p:txBody>
          <a:bodyPr/>
          <a:lstStyle/>
          <a:p>
            <a:endParaRPr lang="en-US"/>
          </a:p>
        </p:txBody>
      </p:sp>
      <p:sp>
        <p:nvSpPr>
          <p:cNvPr id="20511" name="Line 31"/>
          <p:cNvSpPr>
            <a:spLocks noChangeShapeType="1"/>
          </p:cNvSpPr>
          <p:nvPr/>
        </p:nvSpPr>
        <p:spPr bwMode="auto">
          <a:xfrm flipH="1">
            <a:off x="4343400" y="5410200"/>
            <a:ext cx="381000" cy="914400"/>
          </a:xfrm>
          <a:prstGeom prst="line">
            <a:avLst/>
          </a:prstGeom>
          <a:noFill/>
          <a:ln w="9525">
            <a:solidFill>
              <a:schemeClr val="tx1"/>
            </a:solidFill>
            <a:round/>
            <a:headEnd/>
            <a:tailEnd/>
          </a:ln>
          <a:effectLst/>
        </p:spPr>
        <p:txBody>
          <a:bodyPr/>
          <a:lstStyle/>
          <a:p>
            <a:endParaRPr lang="en-US"/>
          </a:p>
        </p:txBody>
      </p:sp>
      <p:sp>
        <p:nvSpPr>
          <p:cNvPr id="20512" name="Rectangle 32"/>
          <p:cNvSpPr>
            <a:spLocks noChangeArrowheads="1"/>
          </p:cNvSpPr>
          <p:nvPr/>
        </p:nvSpPr>
        <p:spPr bwMode="auto">
          <a:xfrm>
            <a:off x="2286000" y="3048000"/>
            <a:ext cx="1066800" cy="228600"/>
          </a:xfrm>
          <a:prstGeom prst="rect">
            <a:avLst/>
          </a:prstGeom>
          <a:solidFill>
            <a:schemeClr val="bg1"/>
          </a:solidFill>
          <a:ln w="9525">
            <a:solidFill>
              <a:schemeClr val="bg1"/>
            </a:solidFill>
            <a:miter lim="800000"/>
            <a:headEnd/>
            <a:tailEnd/>
          </a:ln>
          <a:effectLst/>
        </p:spPr>
        <p:txBody>
          <a:bodyPr wrap="none" anchor="ctr"/>
          <a:lstStyle/>
          <a:p>
            <a:endParaRPr lang="en-US"/>
          </a:p>
        </p:txBody>
      </p:sp>
      <p:sp>
        <p:nvSpPr>
          <p:cNvPr id="20513" name="Rectangle 33"/>
          <p:cNvSpPr>
            <a:spLocks noChangeArrowheads="1"/>
          </p:cNvSpPr>
          <p:nvPr/>
        </p:nvSpPr>
        <p:spPr bwMode="auto">
          <a:xfrm>
            <a:off x="76200" y="3124200"/>
            <a:ext cx="762000" cy="228600"/>
          </a:xfrm>
          <a:prstGeom prst="rect">
            <a:avLst/>
          </a:prstGeom>
          <a:solidFill>
            <a:schemeClr val="bg1"/>
          </a:solidFill>
          <a:ln w="9525">
            <a:solidFill>
              <a:schemeClr val="bg1"/>
            </a:solidFill>
            <a:miter lim="800000"/>
            <a:headEnd/>
            <a:tailEnd/>
          </a:ln>
          <a:effectLst/>
        </p:spPr>
        <p:txBody>
          <a:bodyPr wrap="none" anchor="ctr"/>
          <a:lstStyle/>
          <a:p>
            <a:endParaRPr lang="en-US"/>
          </a:p>
        </p:txBody>
      </p:sp>
      <p:sp>
        <p:nvSpPr>
          <p:cNvPr id="20514" name="Oval 34"/>
          <p:cNvSpPr>
            <a:spLocks noChangeArrowheads="1"/>
          </p:cNvSpPr>
          <p:nvPr/>
        </p:nvSpPr>
        <p:spPr bwMode="auto">
          <a:xfrm rot="-454103">
            <a:off x="1066800" y="39624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15" name="Oval 35"/>
          <p:cNvSpPr>
            <a:spLocks noChangeArrowheads="1"/>
          </p:cNvSpPr>
          <p:nvPr/>
        </p:nvSpPr>
        <p:spPr bwMode="auto">
          <a:xfrm rot="-1496635">
            <a:off x="1295400" y="40386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16" name="Freeform 36"/>
          <p:cNvSpPr>
            <a:spLocks/>
          </p:cNvSpPr>
          <p:nvPr/>
        </p:nvSpPr>
        <p:spPr bwMode="auto">
          <a:xfrm>
            <a:off x="1296988" y="41989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17" name="Line 37"/>
          <p:cNvSpPr>
            <a:spLocks noChangeShapeType="1"/>
          </p:cNvSpPr>
          <p:nvPr/>
        </p:nvSpPr>
        <p:spPr bwMode="auto">
          <a:xfrm>
            <a:off x="1371600" y="4419600"/>
            <a:ext cx="228600" cy="762000"/>
          </a:xfrm>
          <a:prstGeom prst="line">
            <a:avLst/>
          </a:prstGeom>
          <a:noFill/>
          <a:ln w="9525">
            <a:solidFill>
              <a:schemeClr val="tx1"/>
            </a:solidFill>
            <a:round/>
            <a:headEnd/>
            <a:tailEnd/>
          </a:ln>
          <a:effectLst/>
        </p:spPr>
        <p:txBody>
          <a:bodyPr/>
          <a:lstStyle/>
          <a:p>
            <a:endParaRPr lang="en-US"/>
          </a:p>
        </p:txBody>
      </p:sp>
      <p:sp>
        <p:nvSpPr>
          <p:cNvPr id="20518" name="Line 38"/>
          <p:cNvSpPr>
            <a:spLocks noChangeShapeType="1"/>
          </p:cNvSpPr>
          <p:nvPr/>
        </p:nvSpPr>
        <p:spPr bwMode="auto">
          <a:xfrm flipH="1">
            <a:off x="1295400" y="5181600"/>
            <a:ext cx="304800" cy="533400"/>
          </a:xfrm>
          <a:prstGeom prst="line">
            <a:avLst/>
          </a:prstGeom>
          <a:noFill/>
          <a:ln w="9525">
            <a:solidFill>
              <a:schemeClr val="tx1"/>
            </a:solidFill>
            <a:round/>
            <a:headEnd/>
            <a:tailEnd/>
          </a:ln>
          <a:effectLst/>
        </p:spPr>
        <p:txBody>
          <a:bodyPr/>
          <a:lstStyle/>
          <a:p>
            <a:endParaRPr lang="en-US"/>
          </a:p>
        </p:txBody>
      </p:sp>
      <p:sp>
        <p:nvSpPr>
          <p:cNvPr id="20519" name="Line 39"/>
          <p:cNvSpPr>
            <a:spLocks noChangeShapeType="1"/>
          </p:cNvSpPr>
          <p:nvPr/>
        </p:nvSpPr>
        <p:spPr bwMode="auto">
          <a:xfrm>
            <a:off x="1600200" y="5181600"/>
            <a:ext cx="228600" cy="533400"/>
          </a:xfrm>
          <a:prstGeom prst="line">
            <a:avLst/>
          </a:prstGeom>
          <a:noFill/>
          <a:ln w="9525">
            <a:solidFill>
              <a:schemeClr val="tx1"/>
            </a:solidFill>
            <a:round/>
            <a:headEnd/>
            <a:tailEnd/>
          </a:ln>
          <a:effectLst/>
        </p:spPr>
        <p:txBody>
          <a:bodyPr/>
          <a:lstStyle/>
          <a:p>
            <a:endParaRPr lang="en-US"/>
          </a:p>
        </p:txBody>
      </p:sp>
      <p:sp>
        <p:nvSpPr>
          <p:cNvPr id="20520" name="Line 40"/>
          <p:cNvSpPr>
            <a:spLocks noChangeShapeType="1"/>
          </p:cNvSpPr>
          <p:nvPr/>
        </p:nvSpPr>
        <p:spPr bwMode="auto">
          <a:xfrm flipV="1">
            <a:off x="1447800" y="4267200"/>
            <a:ext cx="457200" cy="304800"/>
          </a:xfrm>
          <a:prstGeom prst="line">
            <a:avLst/>
          </a:prstGeom>
          <a:noFill/>
          <a:ln w="9525">
            <a:solidFill>
              <a:schemeClr val="tx1"/>
            </a:solidFill>
            <a:round/>
            <a:headEnd/>
            <a:tailEnd/>
          </a:ln>
          <a:effectLst/>
        </p:spPr>
        <p:txBody>
          <a:bodyPr/>
          <a:lstStyle/>
          <a:p>
            <a:endParaRPr lang="en-US"/>
          </a:p>
        </p:txBody>
      </p:sp>
      <p:sp>
        <p:nvSpPr>
          <p:cNvPr id="20521" name="Line 41"/>
          <p:cNvSpPr>
            <a:spLocks noChangeShapeType="1"/>
          </p:cNvSpPr>
          <p:nvPr/>
        </p:nvSpPr>
        <p:spPr bwMode="auto">
          <a:xfrm>
            <a:off x="1447800" y="4648200"/>
            <a:ext cx="457200" cy="0"/>
          </a:xfrm>
          <a:prstGeom prst="line">
            <a:avLst/>
          </a:prstGeom>
          <a:noFill/>
          <a:ln w="9525">
            <a:solidFill>
              <a:schemeClr val="tx1"/>
            </a:solidFill>
            <a:round/>
            <a:headEnd/>
            <a:tailEnd/>
          </a:ln>
          <a:effectLst/>
        </p:spPr>
        <p:txBody>
          <a:bodyPr/>
          <a:lstStyle/>
          <a:p>
            <a:endParaRPr lang="en-US"/>
          </a:p>
        </p:txBody>
      </p:sp>
      <p:sp>
        <p:nvSpPr>
          <p:cNvPr id="20522" name="Oval 42"/>
          <p:cNvSpPr>
            <a:spLocks noChangeArrowheads="1"/>
          </p:cNvSpPr>
          <p:nvPr/>
        </p:nvSpPr>
        <p:spPr bwMode="auto">
          <a:xfrm rot="-454103">
            <a:off x="533400" y="41148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23" name="Oval 43"/>
          <p:cNvSpPr>
            <a:spLocks noChangeArrowheads="1"/>
          </p:cNvSpPr>
          <p:nvPr/>
        </p:nvSpPr>
        <p:spPr bwMode="auto">
          <a:xfrm rot="-1496635">
            <a:off x="762000" y="41910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24" name="Freeform 44"/>
          <p:cNvSpPr>
            <a:spLocks/>
          </p:cNvSpPr>
          <p:nvPr/>
        </p:nvSpPr>
        <p:spPr bwMode="auto">
          <a:xfrm>
            <a:off x="763588" y="43513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25" name="Line 45"/>
          <p:cNvSpPr>
            <a:spLocks noChangeShapeType="1"/>
          </p:cNvSpPr>
          <p:nvPr/>
        </p:nvSpPr>
        <p:spPr bwMode="auto">
          <a:xfrm>
            <a:off x="838200" y="4572000"/>
            <a:ext cx="228600" cy="762000"/>
          </a:xfrm>
          <a:prstGeom prst="line">
            <a:avLst/>
          </a:prstGeom>
          <a:noFill/>
          <a:ln w="9525">
            <a:solidFill>
              <a:schemeClr val="tx1"/>
            </a:solidFill>
            <a:round/>
            <a:headEnd/>
            <a:tailEnd/>
          </a:ln>
          <a:effectLst/>
        </p:spPr>
        <p:txBody>
          <a:bodyPr/>
          <a:lstStyle/>
          <a:p>
            <a:endParaRPr lang="en-US"/>
          </a:p>
        </p:txBody>
      </p:sp>
      <p:sp>
        <p:nvSpPr>
          <p:cNvPr id="20526" name="Line 46"/>
          <p:cNvSpPr>
            <a:spLocks noChangeShapeType="1"/>
          </p:cNvSpPr>
          <p:nvPr/>
        </p:nvSpPr>
        <p:spPr bwMode="auto">
          <a:xfrm flipH="1">
            <a:off x="762000" y="5334000"/>
            <a:ext cx="304800" cy="533400"/>
          </a:xfrm>
          <a:prstGeom prst="line">
            <a:avLst/>
          </a:prstGeom>
          <a:noFill/>
          <a:ln w="9525">
            <a:solidFill>
              <a:schemeClr val="tx1"/>
            </a:solidFill>
            <a:round/>
            <a:headEnd/>
            <a:tailEnd/>
          </a:ln>
          <a:effectLst/>
        </p:spPr>
        <p:txBody>
          <a:bodyPr/>
          <a:lstStyle/>
          <a:p>
            <a:endParaRPr lang="en-US"/>
          </a:p>
        </p:txBody>
      </p:sp>
      <p:sp>
        <p:nvSpPr>
          <p:cNvPr id="20527" name="Line 47"/>
          <p:cNvSpPr>
            <a:spLocks noChangeShapeType="1"/>
          </p:cNvSpPr>
          <p:nvPr/>
        </p:nvSpPr>
        <p:spPr bwMode="auto">
          <a:xfrm>
            <a:off x="1066800" y="5334000"/>
            <a:ext cx="228600" cy="533400"/>
          </a:xfrm>
          <a:prstGeom prst="line">
            <a:avLst/>
          </a:prstGeom>
          <a:noFill/>
          <a:ln w="9525">
            <a:solidFill>
              <a:schemeClr val="tx1"/>
            </a:solidFill>
            <a:round/>
            <a:headEnd/>
            <a:tailEnd/>
          </a:ln>
          <a:effectLst/>
        </p:spPr>
        <p:txBody>
          <a:bodyPr/>
          <a:lstStyle/>
          <a:p>
            <a:endParaRPr lang="en-US"/>
          </a:p>
        </p:txBody>
      </p:sp>
      <p:sp>
        <p:nvSpPr>
          <p:cNvPr id="20528" name="Line 48"/>
          <p:cNvSpPr>
            <a:spLocks noChangeShapeType="1"/>
          </p:cNvSpPr>
          <p:nvPr/>
        </p:nvSpPr>
        <p:spPr bwMode="auto">
          <a:xfrm flipV="1">
            <a:off x="914400" y="4419600"/>
            <a:ext cx="457200" cy="304800"/>
          </a:xfrm>
          <a:prstGeom prst="line">
            <a:avLst/>
          </a:prstGeom>
          <a:noFill/>
          <a:ln w="9525">
            <a:solidFill>
              <a:schemeClr val="tx1"/>
            </a:solidFill>
            <a:round/>
            <a:headEnd/>
            <a:tailEnd/>
          </a:ln>
          <a:effectLst/>
        </p:spPr>
        <p:txBody>
          <a:bodyPr/>
          <a:lstStyle/>
          <a:p>
            <a:endParaRPr lang="en-US"/>
          </a:p>
        </p:txBody>
      </p:sp>
      <p:sp>
        <p:nvSpPr>
          <p:cNvPr id="20529" name="Line 49"/>
          <p:cNvSpPr>
            <a:spLocks noChangeShapeType="1"/>
          </p:cNvSpPr>
          <p:nvPr/>
        </p:nvSpPr>
        <p:spPr bwMode="auto">
          <a:xfrm>
            <a:off x="914400" y="4800600"/>
            <a:ext cx="457200" cy="0"/>
          </a:xfrm>
          <a:prstGeom prst="line">
            <a:avLst/>
          </a:prstGeom>
          <a:noFill/>
          <a:ln w="9525">
            <a:solidFill>
              <a:schemeClr val="tx1"/>
            </a:solidFill>
            <a:round/>
            <a:headEnd/>
            <a:tailEnd/>
          </a:ln>
          <a:effectLst/>
        </p:spPr>
        <p:txBody>
          <a:bodyPr/>
          <a:lstStyle/>
          <a:p>
            <a:endParaRPr lang="en-US"/>
          </a:p>
        </p:txBody>
      </p:sp>
      <p:sp>
        <p:nvSpPr>
          <p:cNvPr id="20530" name="Oval 50"/>
          <p:cNvSpPr>
            <a:spLocks noChangeArrowheads="1"/>
          </p:cNvSpPr>
          <p:nvPr/>
        </p:nvSpPr>
        <p:spPr bwMode="auto">
          <a:xfrm rot="-454103">
            <a:off x="1676400" y="41148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31" name="Oval 51"/>
          <p:cNvSpPr>
            <a:spLocks noChangeArrowheads="1"/>
          </p:cNvSpPr>
          <p:nvPr/>
        </p:nvSpPr>
        <p:spPr bwMode="auto">
          <a:xfrm rot="-1496635">
            <a:off x="1905000" y="41910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32" name="Freeform 52"/>
          <p:cNvSpPr>
            <a:spLocks/>
          </p:cNvSpPr>
          <p:nvPr/>
        </p:nvSpPr>
        <p:spPr bwMode="auto">
          <a:xfrm>
            <a:off x="1906588" y="43513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33" name="Line 53"/>
          <p:cNvSpPr>
            <a:spLocks noChangeShapeType="1"/>
          </p:cNvSpPr>
          <p:nvPr/>
        </p:nvSpPr>
        <p:spPr bwMode="auto">
          <a:xfrm>
            <a:off x="1981200" y="4572000"/>
            <a:ext cx="228600" cy="762000"/>
          </a:xfrm>
          <a:prstGeom prst="line">
            <a:avLst/>
          </a:prstGeom>
          <a:noFill/>
          <a:ln w="9525">
            <a:solidFill>
              <a:schemeClr val="tx1"/>
            </a:solidFill>
            <a:round/>
            <a:headEnd/>
            <a:tailEnd/>
          </a:ln>
          <a:effectLst/>
        </p:spPr>
        <p:txBody>
          <a:bodyPr/>
          <a:lstStyle/>
          <a:p>
            <a:endParaRPr lang="en-US"/>
          </a:p>
        </p:txBody>
      </p:sp>
      <p:sp>
        <p:nvSpPr>
          <p:cNvPr id="20534" name="Line 54"/>
          <p:cNvSpPr>
            <a:spLocks noChangeShapeType="1"/>
          </p:cNvSpPr>
          <p:nvPr/>
        </p:nvSpPr>
        <p:spPr bwMode="auto">
          <a:xfrm flipH="1">
            <a:off x="1905000" y="5334000"/>
            <a:ext cx="304800" cy="533400"/>
          </a:xfrm>
          <a:prstGeom prst="line">
            <a:avLst/>
          </a:prstGeom>
          <a:noFill/>
          <a:ln w="9525">
            <a:solidFill>
              <a:schemeClr val="tx1"/>
            </a:solidFill>
            <a:round/>
            <a:headEnd/>
            <a:tailEnd/>
          </a:ln>
          <a:effectLst/>
        </p:spPr>
        <p:txBody>
          <a:bodyPr/>
          <a:lstStyle/>
          <a:p>
            <a:endParaRPr lang="en-US"/>
          </a:p>
        </p:txBody>
      </p:sp>
      <p:sp>
        <p:nvSpPr>
          <p:cNvPr id="20535" name="Line 55"/>
          <p:cNvSpPr>
            <a:spLocks noChangeShapeType="1"/>
          </p:cNvSpPr>
          <p:nvPr/>
        </p:nvSpPr>
        <p:spPr bwMode="auto">
          <a:xfrm>
            <a:off x="2209800" y="5334000"/>
            <a:ext cx="228600" cy="533400"/>
          </a:xfrm>
          <a:prstGeom prst="line">
            <a:avLst/>
          </a:prstGeom>
          <a:noFill/>
          <a:ln w="9525">
            <a:solidFill>
              <a:schemeClr val="tx1"/>
            </a:solidFill>
            <a:round/>
            <a:headEnd/>
            <a:tailEnd/>
          </a:ln>
          <a:effectLst/>
        </p:spPr>
        <p:txBody>
          <a:bodyPr/>
          <a:lstStyle/>
          <a:p>
            <a:endParaRPr lang="en-US"/>
          </a:p>
        </p:txBody>
      </p:sp>
      <p:sp>
        <p:nvSpPr>
          <p:cNvPr id="20536" name="Line 56"/>
          <p:cNvSpPr>
            <a:spLocks noChangeShapeType="1"/>
          </p:cNvSpPr>
          <p:nvPr/>
        </p:nvSpPr>
        <p:spPr bwMode="auto">
          <a:xfrm flipV="1">
            <a:off x="2057400" y="4419600"/>
            <a:ext cx="457200" cy="304800"/>
          </a:xfrm>
          <a:prstGeom prst="line">
            <a:avLst/>
          </a:prstGeom>
          <a:noFill/>
          <a:ln w="9525">
            <a:solidFill>
              <a:schemeClr val="tx1"/>
            </a:solidFill>
            <a:round/>
            <a:headEnd/>
            <a:tailEnd/>
          </a:ln>
          <a:effectLst/>
        </p:spPr>
        <p:txBody>
          <a:bodyPr/>
          <a:lstStyle/>
          <a:p>
            <a:endParaRPr lang="en-US"/>
          </a:p>
        </p:txBody>
      </p:sp>
      <p:sp>
        <p:nvSpPr>
          <p:cNvPr id="20537" name="Line 57"/>
          <p:cNvSpPr>
            <a:spLocks noChangeShapeType="1"/>
          </p:cNvSpPr>
          <p:nvPr/>
        </p:nvSpPr>
        <p:spPr bwMode="auto">
          <a:xfrm>
            <a:off x="2057400" y="4800600"/>
            <a:ext cx="457200" cy="0"/>
          </a:xfrm>
          <a:prstGeom prst="line">
            <a:avLst/>
          </a:prstGeom>
          <a:noFill/>
          <a:ln w="9525">
            <a:solidFill>
              <a:schemeClr val="tx1"/>
            </a:solidFill>
            <a:round/>
            <a:headEnd/>
            <a:tailEnd/>
          </a:ln>
          <a:effectLst/>
        </p:spPr>
        <p:txBody>
          <a:bodyPr/>
          <a:lstStyle/>
          <a:p>
            <a:endParaRPr lang="en-US"/>
          </a:p>
        </p:txBody>
      </p:sp>
      <p:sp>
        <p:nvSpPr>
          <p:cNvPr id="20538" name="Oval 58"/>
          <p:cNvSpPr>
            <a:spLocks noChangeArrowheads="1"/>
          </p:cNvSpPr>
          <p:nvPr/>
        </p:nvSpPr>
        <p:spPr bwMode="auto">
          <a:xfrm rot="-454103">
            <a:off x="2133600" y="38862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39" name="Oval 59"/>
          <p:cNvSpPr>
            <a:spLocks noChangeArrowheads="1"/>
          </p:cNvSpPr>
          <p:nvPr/>
        </p:nvSpPr>
        <p:spPr bwMode="auto">
          <a:xfrm rot="-1496635">
            <a:off x="2362200" y="39624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40" name="Freeform 60"/>
          <p:cNvSpPr>
            <a:spLocks/>
          </p:cNvSpPr>
          <p:nvPr/>
        </p:nvSpPr>
        <p:spPr bwMode="auto">
          <a:xfrm>
            <a:off x="2363788" y="41227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41" name="Line 61"/>
          <p:cNvSpPr>
            <a:spLocks noChangeShapeType="1"/>
          </p:cNvSpPr>
          <p:nvPr/>
        </p:nvSpPr>
        <p:spPr bwMode="auto">
          <a:xfrm>
            <a:off x="2438400" y="4343400"/>
            <a:ext cx="228600" cy="762000"/>
          </a:xfrm>
          <a:prstGeom prst="line">
            <a:avLst/>
          </a:prstGeom>
          <a:noFill/>
          <a:ln w="9525">
            <a:solidFill>
              <a:schemeClr val="tx1"/>
            </a:solidFill>
            <a:round/>
            <a:headEnd/>
            <a:tailEnd/>
          </a:ln>
          <a:effectLst/>
        </p:spPr>
        <p:txBody>
          <a:bodyPr/>
          <a:lstStyle/>
          <a:p>
            <a:endParaRPr lang="en-US"/>
          </a:p>
        </p:txBody>
      </p:sp>
      <p:sp>
        <p:nvSpPr>
          <p:cNvPr id="20542" name="Line 62"/>
          <p:cNvSpPr>
            <a:spLocks noChangeShapeType="1"/>
          </p:cNvSpPr>
          <p:nvPr/>
        </p:nvSpPr>
        <p:spPr bwMode="auto">
          <a:xfrm flipH="1">
            <a:off x="2362200" y="5105400"/>
            <a:ext cx="304800" cy="533400"/>
          </a:xfrm>
          <a:prstGeom prst="line">
            <a:avLst/>
          </a:prstGeom>
          <a:noFill/>
          <a:ln w="9525">
            <a:solidFill>
              <a:schemeClr val="tx1"/>
            </a:solidFill>
            <a:round/>
            <a:headEnd/>
            <a:tailEnd/>
          </a:ln>
          <a:effectLst/>
        </p:spPr>
        <p:txBody>
          <a:bodyPr/>
          <a:lstStyle/>
          <a:p>
            <a:endParaRPr lang="en-US"/>
          </a:p>
        </p:txBody>
      </p:sp>
      <p:sp>
        <p:nvSpPr>
          <p:cNvPr id="20543" name="Line 63"/>
          <p:cNvSpPr>
            <a:spLocks noChangeShapeType="1"/>
          </p:cNvSpPr>
          <p:nvPr/>
        </p:nvSpPr>
        <p:spPr bwMode="auto">
          <a:xfrm>
            <a:off x="2667000" y="5105400"/>
            <a:ext cx="228600" cy="533400"/>
          </a:xfrm>
          <a:prstGeom prst="line">
            <a:avLst/>
          </a:prstGeom>
          <a:noFill/>
          <a:ln w="9525">
            <a:solidFill>
              <a:schemeClr val="tx1"/>
            </a:solidFill>
            <a:round/>
            <a:headEnd/>
            <a:tailEnd/>
          </a:ln>
          <a:effectLst/>
        </p:spPr>
        <p:txBody>
          <a:bodyPr/>
          <a:lstStyle/>
          <a:p>
            <a:endParaRPr lang="en-US"/>
          </a:p>
        </p:txBody>
      </p:sp>
      <p:sp>
        <p:nvSpPr>
          <p:cNvPr id="20544" name="Line 64"/>
          <p:cNvSpPr>
            <a:spLocks noChangeShapeType="1"/>
          </p:cNvSpPr>
          <p:nvPr/>
        </p:nvSpPr>
        <p:spPr bwMode="auto">
          <a:xfrm flipV="1">
            <a:off x="2514600" y="4191000"/>
            <a:ext cx="457200" cy="304800"/>
          </a:xfrm>
          <a:prstGeom prst="line">
            <a:avLst/>
          </a:prstGeom>
          <a:noFill/>
          <a:ln w="9525">
            <a:solidFill>
              <a:schemeClr val="tx1"/>
            </a:solidFill>
            <a:round/>
            <a:headEnd/>
            <a:tailEnd/>
          </a:ln>
          <a:effectLst/>
        </p:spPr>
        <p:txBody>
          <a:bodyPr/>
          <a:lstStyle/>
          <a:p>
            <a:endParaRPr lang="en-US"/>
          </a:p>
        </p:txBody>
      </p:sp>
      <p:sp>
        <p:nvSpPr>
          <p:cNvPr id="20545" name="Line 65"/>
          <p:cNvSpPr>
            <a:spLocks noChangeShapeType="1"/>
          </p:cNvSpPr>
          <p:nvPr/>
        </p:nvSpPr>
        <p:spPr bwMode="auto">
          <a:xfrm>
            <a:off x="2514600" y="4572000"/>
            <a:ext cx="457200" cy="0"/>
          </a:xfrm>
          <a:prstGeom prst="line">
            <a:avLst/>
          </a:prstGeom>
          <a:noFill/>
          <a:ln w="9525">
            <a:solidFill>
              <a:schemeClr val="tx1"/>
            </a:solidFill>
            <a:round/>
            <a:headEnd/>
            <a:tailEnd/>
          </a:ln>
          <a:effectLst/>
        </p:spPr>
        <p:txBody>
          <a:bodyPr/>
          <a:lstStyle/>
          <a:p>
            <a:endParaRPr lang="en-US"/>
          </a:p>
        </p:txBody>
      </p:sp>
      <p:sp>
        <p:nvSpPr>
          <p:cNvPr id="20546" name="Oval 66"/>
          <p:cNvSpPr>
            <a:spLocks noChangeArrowheads="1"/>
          </p:cNvSpPr>
          <p:nvPr/>
        </p:nvSpPr>
        <p:spPr bwMode="auto">
          <a:xfrm rot="-454103">
            <a:off x="990600" y="41910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47" name="Oval 67"/>
          <p:cNvSpPr>
            <a:spLocks noChangeArrowheads="1"/>
          </p:cNvSpPr>
          <p:nvPr/>
        </p:nvSpPr>
        <p:spPr bwMode="auto">
          <a:xfrm rot="-1496635">
            <a:off x="1219200" y="42672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48" name="Freeform 68"/>
          <p:cNvSpPr>
            <a:spLocks/>
          </p:cNvSpPr>
          <p:nvPr/>
        </p:nvSpPr>
        <p:spPr bwMode="auto">
          <a:xfrm>
            <a:off x="1220788" y="44275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49" name="Line 69"/>
          <p:cNvSpPr>
            <a:spLocks noChangeShapeType="1"/>
          </p:cNvSpPr>
          <p:nvPr/>
        </p:nvSpPr>
        <p:spPr bwMode="auto">
          <a:xfrm>
            <a:off x="1295400" y="4648200"/>
            <a:ext cx="228600" cy="762000"/>
          </a:xfrm>
          <a:prstGeom prst="line">
            <a:avLst/>
          </a:prstGeom>
          <a:noFill/>
          <a:ln w="9525">
            <a:solidFill>
              <a:schemeClr val="tx1"/>
            </a:solidFill>
            <a:round/>
            <a:headEnd/>
            <a:tailEnd/>
          </a:ln>
          <a:effectLst/>
        </p:spPr>
        <p:txBody>
          <a:bodyPr/>
          <a:lstStyle/>
          <a:p>
            <a:endParaRPr lang="en-US"/>
          </a:p>
        </p:txBody>
      </p:sp>
      <p:sp>
        <p:nvSpPr>
          <p:cNvPr id="20550" name="Line 70"/>
          <p:cNvSpPr>
            <a:spLocks noChangeShapeType="1"/>
          </p:cNvSpPr>
          <p:nvPr/>
        </p:nvSpPr>
        <p:spPr bwMode="auto">
          <a:xfrm flipH="1">
            <a:off x="1219200" y="5410200"/>
            <a:ext cx="304800" cy="533400"/>
          </a:xfrm>
          <a:prstGeom prst="line">
            <a:avLst/>
          </a:prstGeom>
          <a:noFill/>
          <a:ln w="9525">
            <a:solidFill>
              <a:schemeClr val="tx1"/>
            </a:solidFill>
            <a:round/>
            <a:headEnd/>
            <a:tailEnd/>
          </a:ln>
          <a:effectLst/>
        </p:spPr>
        <p:txBody>
          <a:bodyPr/>
          <a:lstStyle/>
          <a:p>
            <a:endParaRPr lang="en-US"/>
          </a:p>
        </p:txBody>
      </p:sp>
      <p:sp>
        <p:nvSpPr>
          <p:cNvPr id="20551" name="Line 71"/>
          <p:cNvSpPr>
            <a:spLocks noChangeShapeType="1"/>
          </p:cNvSpPr>
          <p:nvPr/>
        </p:nvSpPr>
        <p:spPr bwMode="auto">
          <a:xfrm>
            <a:off x="1524000" y="5410200"/>
            <a:ext cx="228600" cy="533400"/>
          </a:xfrm>
          <a:prstGeom prst="line">
            <a:avLst/>
          </a:prstGeom>
          <a:noFill/>
          <a:ln w="9525">
            <a:solidFill>
              <a:schemeClr val="tx1"/>
            </a:solidFill>
            <a:round/>
            <a:headEnd/>
            <a:tailEnd/>
          </a:ln>
          <a:effectLst/>
        </p:spPr>
        <p:txBody>
          <a:bodyPr/>
          <a:lstStyle/>
          <a:p>
            <a:endParaRPr lang="en-US"/>
          </a:p>
        </p:txBody>
      </p:sp>
      <p:sp>
        <p:nvSpPr>
          <p:cNvPr id="20552" name="Line 72"/>
          <p:cNvSpPr>
            <a:spLocks noChangeShapeType="1"/>
          </p:cNvSpPr>
          <p:nvPr/>
        </p:nvSpPr>
        <p:spPr bwMode="auto">
          <a:xfrm flipV="1">
            <a:off x="1371600" y="4495800"/>
            <a:ext cx="457200" cy="304800"/>
          </a:xfrm>
          <a:prstGeom prst="line">
            <a:avLst/>
          </a:prstGeom>
          <a:noFill/>
          <a:ln w="9525">
            <a:solidFill>
              <a:schemeClr val="tx1"/>
            </a:solidFill>
            <a:round/>
            <a:headEnd/>
            <a:tailEnd/>
          </a:ln>
          <a:effectLst/>
        </p:spPr>
        <p:txBody>
          <a:bodyPr/>
          <a:lstStyle/>
          <a:p>
            <a:endParaRPr lang="en-US"/>
          </a:p>
        </p:txBody>
      </p:sp>
      <p:sp>
        <p:nvSpPr>
          <p:cNvPr id="20553" name="Line 73"/>
          <p:cNvSpPr>
            <a:spLocks noChangeShapeType="1"/>
          </p:cNvSpPr>
          <p:nvPr/>
        </p:nvSpPr>
        <p:spPr bwMode="auto">
          <a:xfrm>
            <a:off x="1371600" y="4876800"/>
            <a:ext cx="457200" cy="0"/>
          </a:xfrm>
          <a:prstGeom prst="line">
            <a:avLst/>
          </a:prstGeom>
          <a:noFill/>
          <a:ln w="9525">
            <a:solidFill>
              <a:schemeClr val="tx1"/>
            </a:solidFill>
            <a:round/>
            <a:headEnd/>
            <a:tailEnd/>
          </a:ln>
          <a:effectLst/>
        </p:spPr>
        <p:txBody>
          <a:bodyPr/>
          <a:lstStyle/>
          <a:p>
            <a:endParaRPr lang="en-US"/>
          </a:p>
        </p:txBody>
      </p:sp>
      <p:sp>
        <p:nvSpPr>
          <p:cNvPr id="20554" name="Oval 74"/>
          <p:cNvSpPr>
            <a:spLocks noChangeArrowheads="1"/>
          </p:cNvSpPr>
          <p:nvPr/>
        </p:nvSpPr>
        <p:spPr bwMode="auto">
          <a:xfrm rot="-454103">
            <a:off x="1447800" y="44196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55" name="Oval 75"/>
          <p:cNvSpPr>
            <a:spLocks noChangeArrowheads="1"/>
          </p:cNvSpPr>
          <p:nvPr/>
        </p:nvSpPr>
        <p:spPr bwMode="auto">
          <a:xfrm rot="-1496635">
            <a:off x="1676400" y="44958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56" name="Freeform 76"/>
          <p:cNvSpPr>
            <a:spLocks/>
          </p:cNvSpPr>
          <p:nvPr/>
        </p:nvSpPr>
        <p:spPr bwMode="auto">
          <a:xfrm>
            <a:off x="1677988" y="46561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57" name="Line 77"/>
          <p:cNvSpPr>
            <a:spLocks noChangeShapeType="1"/>
          </p:cNvSpPr>
          <p:nvPr/>
        </p:nvSpPr>
        <p:spPr bwMode="auto">
          <a:xfrm>
            <a:off x="1752600" y="4876800"/>
            <a:ext cx="228600" cy="762000"/>
          </a:xfrm>
          <a:prstGeom prst="line">
            <a:avLst/>
          </a:prstGeom>
          <a:noFill/>
          <a:ln w="9525">
            <a:solidFill>
              <a:schemeClr val="tx1"/>
            </a:solidFill>
            <a:round/>
            <a:headEnd/>
            <a:tailEnd/>
          </a:ln>
          <a:effectLst/>
        </p:spPr>
        <p:txBody>
          <a:bodyPr/>
          <a:lstStyle/>
          <a:p>
            <a:endParaRPr lang="en-US"/>
          </a:p>
        </p:txBody>
      </p:sp>
      <p:sp>
        <p:nvSpPr>
          <p:cNvPr id="20558" name="Line 78"/>
          <p:cNvSpPr>
            <a:spLocks noChangeShapeType="1"/>
          </p:cNvSpPr>
          <p:nvPr/>
        </p:nvSpPr>
        <p:spPr bwMode="auto">
          <a:xfrm flipH="1">
            <a:off x="1676400" y="5638800"/>
            <a:ext cx="304800" cy="533400"/>
          </a:xfrm>
          <a:prstGeom prst="line">
            <a:avLst/>
          </a:prstGeom>
          <a:noFill/>
          <a:ln w="9525">
            <a:solidFill>
              <a:schemeClr val="tx1"/>
            </a:solidFill>
            <a:round/>
            <a:headEnd/>
            <a:tailEnd/>
          </a:ln>
          <a:effectLst/>
        </p:spPr>
        <p:txBody>
          <a:bodyPr/>
          <a:lstStyle/>
          <a:p>
            <a:endParaRPr lang="en-US"/>
          </a:p>
        </p:txBody>
      </p:sp>
      <p:sp>
        <p:nvSpPr>
          <p:cNvPr id="20559" name="Line 79"/>
          <p:cNvSpPr>
            <a:spLocks noChangeShapeType="1"/>
          </p:cNvSpPr>
          <p:nvPr/>
        </p:nvSpPr>
        <p:spPr bwMode="auto">
          <a:xfrm>
            <a:off x="1981200" y="5638800"/>
            <a:ext cx="228600" cy="533400"/>
          </a:xfrm>
          <a:prstGeom prst="line">
            <a:avLst/>
          </a:prstGeom>
          <a:noFill/>
          <a:ln w="9525">
            <a:solidFill>
              <a:schemeClr val="tx1"/>
            </a:solidFill>
            <a:round/>
            <a:headEnd/>
            <a:tailEnd/>
          </a:ln>
          <a:effectLst/>
        </p:spPr>
        <p:txBody>
          <a:bodyPr/>
          <a:lstStyle/>
          <a:p>
            <a:endParaRPr lang="en-US"/>
          </a:p>
        </p:txBody>
      </p:sp>
      <p:sp>
        <p:nvSpPr>
          <p:cNvPr id="20560" name="Line 80"/>
          <p:cNvSpPr>
            <a:spLocks noChangeShapeType="1"/>
          </p:cNvSpPr>
          <p:nvPr/>
        </p:nvSpPr>
        <p:spPr bwMode="auto">
          <a:xfrm flipV="1">
            <a:off x="1828800" y="4724400"/>
            <a:ext cx="457200" cy="304800"/>
          </a:xfrm>
          <a:prstGeom prst="line">
            <a:avLst/>
          </a:prstGeom>
          <a:noFill/>
          <a:ln w="9525">
            <a:solidFill>
              <a:schemeClr val="tx1"/>
            </a:solidFill>
            <a:round/>
            <a:headEnd/>
            <a:tailEnd/>
          </a:ln>
          <a:effectLst/>
        </p:spPr>
        <p:txBody>
          <a:bodyPr/>
          <a:lstStyle/>
          <a:p>
            <a:endParaRPr lang="en-US"/>
          </a:p>
        </p:txBody>
      </p:sp>
      <p:sp>
        <p:nvSpPr>
          <p:cNvPr id="20561" name="Line 81"/>
          <p:cNvSpPr>
            <a:spLocks noChangeShapeType="1"/>
          </p:cNvSpPr>
          <p:nvPr/>
        </p:nvSpPr>
        <p:spPr bwMode="auto">
          <a:xfrm>
            <a:off x="1828800" y="5105400"/>
            <a:ext cx="457200" cy="0"/>
          </a:xfrm>
          <a:prstGeom prst="line">
            <a:avLst/>
          </a:prstGeom>
          <a:noFill/>
          <a:ln w="9525">
            <a:solidFill>
              <a:schemeClr val="tx1"/>
            </a:solidFill>
            <a:round/>
            <a:headEnd/>
            <a:tailEnd/>
          </a:ln>
          <a:effectLst/>
        </p:spPr>
        <p:txBody>
          <a:bodyPr/>
          <a:lstStyle/>
          <a:p>
            <a:endParaRPr lang="en-US"/>
          </a:p>
        </p:txBody>
      </p:sp>
      <p:sp>
        <p:nvSpPr>
          <p:cNvPr id="20562" name="Oval 82"/>
          <p:cNvSpPr>
            <a:spLocks noChangeArrowheads="1"/>
          </p:cNvSpPr>
          <p:nvPr/>
        </p:nvSpPr>
        <p:spPr bwMode="auto">
          <a:xfrm rot="-454103">
            <a:off x="1981200" y="44196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63" name="Oval 83"/>
          <p:cNvSpPr>
            <a:spLocks noChangeArrowheads="1"/>
          </p:cNvSpPr>
          <p:nvPr/>
        </p:nvSpPr>
        <p:spPr bwMode="auto">
          <a:xfrm rot="-1496635">
            <a:off x="2209800" y="44958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64" name="Freeform 84"/>
          <p:cNvSpPr>
            <a:spLocks/>
          </p:cNvSpPr>
          <p:nvPr/>
        </p:nvSpPr>
        <p:spPr bwMode="auto">
          <a:xfrm>
            <a:off x="2211388" y="46561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65" name="Line 85"/>
          <p:cNvSpPr>
            <a:spLocks noChangeShapeType="1"/>
          </p:cNvSpPr>
          <p:nvPr/>
        </p:nvSpPr>
        <p:spPr bwMode="auto">
          <a:xfrm>
            <a:off x="2286000" y="4876800"/>
            <a:ext cx="228600" cy="762000"/>
          </a:xfrm>
          <a:prstGeom prst="line">
            <a:avLst/>
          </a:prstGeom>
          <a:noFill/>
          <a:ln w="9525">
            <a:solidFill>
              <a:schemeClr val="tx1"/>
            </a:solidFill>
            <a:round/>
            <a:headEnd/>
            <a:tailEnd/>
          </a:ln>
          <a:effectLst/>
        </p:spPr>
        <p:txBody>
          <a:bodyPr/>
          <a:lstStyle/>
          <a:p>
            <a:endParaRPr lang="en-US"/>
          </a:p>
        </p:txBody>
      </p:sp>
      <p:sp>
        <p:nvSpPr>
          <p:cNvPr id="20566" name="Line 86"/>
          <p:cNvSpPr>
            <a:spLocks noChangeShapeType="1"/>
          </p:cNvSpPr>
          <p:nvPr/>
        </p:nvSpPr>
        <p:spPr bwMode="auto">
          <a:xfrm flipH="1">
            <a:off x="2209800" y="5638800"/>
            <a:ext cx="304800" cy="533400"/>
          </a:xfrm>
          <a:prstGeom prst="line">
            <a:avLst/>
          </a:prstGeom>
          <a:noFill/>
          <a:ln w="9525">
            <a:solidFill>
              <a:schemeClr val="tx1"/>
            </a:solidFill>
            <a:round/>
            <a:headEnd/>
            <a:tailEnd/>
          </a:ln>
          <a:effectLst/>
        </p:spPr>
        <p:txBody>
          <a:bodyPr/>
          <a:lstStyle/>
          <a:p>
            <a:endParaRPr lang="en-US"/>
          </a:p>
        </p:txBody>
      </p:sp>
      <p:sp>
        <p:nvSpPr>
          <p:cNvPr id="20567" name="Line 87"/>
          <p:cNvSpPr>
            <a:spLocks noChangeShapeType="1"/>
          </p:cNvSpPr>
          <p:nvPr/>
        </p:nvSpPr>
        <p:spPr bwMode="auto">
          <a:xfrm>
            <a:off x="2514600" y="5638800"/>
            <a:ext cx="228600" cy="533400"/>
          </a:xfrm>
          <a:prstGeom prst="line">
            <a:avLst/>
          </a:prstGeom>
          <a:noFill/>
          <a:ln w="9525">
            <a:solidFill>
              <a:schemeClr val="tx1"/>
            </a:solidFill>
            <a:round/>
            <a:headEnd/>
            <a:tailEnd/>
          </a:ln>
          <a:effectLst/>
        </p:spPr>
        <p:txBody>
          <a:bodyPr/>
          <a:lstStyle/>
          <a:p>
            <a:endParaRPr lang="en-US"/>
          </a:p>
        </p:txBody>
      </p:sp>
      <p:sp>
        <p:nvSpPr>
          <p:cNvPr id="20568" name="Line 88"/>
          <p:cNvSpPr>
            <a:spLocks noChangeShapeType="1"/>
          </p:cNvSpPr>
          <p:nvPr/>
        </p:nvSpPr>
        <p:spPr bwMode="auto">
          <a:xfrm flipV="1">
            <a:off x="2362200" y="4724400"/>
            <a:ext cx="457200" cy="304800"/>
          </a:xfrm>
          <a:prstGeom prst="line">
            <a:avLst/>
          </a:prstGeom>
          <a:noFill/>
          <a:ln w="9525">
            <a:solidFill>
              <a:schemeClr val="tx1"/>
            </a:solidFill>
            <a:round/>
            <a:headEnd/>
            <a:tailEnd/>
          </a:ln>
          <a:effectLst/>
        </p:spPr>
        <p:txBody>
          <a:bodyPr/>
          <a:lstStyle/>
          <a:p>
            <a:endParaRPr lang="en-US"/>
          </a:p>
        </p:txBody>
      </p:sp>
      <p:sp>
        <p:nvSpPr>
          <p:cNvPr id="20569" name="Line 89"/>
          <p:cNvSpPr>
            <a:spLocks noChangeShapeType="1"/>
          </p:cNvSpPr>
          <p:nvPr/>
        </p:nvSpPr>
        <p:spPr bwMode="auto">
          <a:xfrm>
            <a:off x="2362200" y="5105400"/>
            <a:ext cx="457200" cy="0"/>
          </a:xfrm>
          <a:prstGeom prst="line">
            <a:avLst/>
          </a:prstGeom>
          <a:noFill/>
          <a:ln w="9525">
            <a:solidFill>
              <a:schemeClr val="tx1"/>
            </a:solidFill>
            <a:round/>
            <a:headEnd/>
            <a:tailEnd/>
          </a:ln>
          <a:effectLst/>
        </p:spPr>
        <p:txBody>
          <a:bodyPr/>
          <a:lstStyle/>
          <a:p>
            <a:endParaRPr lang="en-US"/>
          </a:p>
        </p:txBody>
      </p:sp>
      <p:sp>
        <p:nvSpPr>
          <p:cNvPr id="20570" name="Oval 90"/>
          <p:cNvSpPr>
            <a:spLocks noChangeArrowheads="1"/>
          </p:cNvSpPr>
          <p:nvPr/>
        </p:nvSpPr>
        <p:spPr bwMode="auto">
          <a:xfrm rot="-454103">
            <a:off x="762000" y="44958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71" name="Oval 91"/>
          <p:cNvSpPr>
            <a:spLocks noChangeArrowheads="1"/>
          </p:cNvSpPr>
          <p:nvPr/>
        </p:nvSpPr>
        <p:spPr bwMode="auto">
          <a:xfrm rot="-1496635">
            <a:off x="990600" y="45720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72" name="Freeform 92"/>
          <p:cNvSpPr>
            <a:spLocks/>
          </p:cNvSpPr>
          <p:nvPr/>
        </p:nvSpPr>
        <p:spPr bwMode="auto">
          <a:xfrm>
            <a:off x="992188" y="47323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73" name="Line 93"/>
          <p:cNvSpPr>
            <a:spLocks noChangeShapeType="1"/>
          </p:cNvSpPr>
          <p:nvPr/>
        </p:nvSpPr>
        <p:spPr bwMode="auto">
          <a:xfrm>
            <a:off x="1066800" y="4953000"/>
            <a:ext cx="228600" cy="762000"/>
          </a:xfrm>
          <a:prstGeom prst="line">
            <a:avLst/>
          </a:prstGeom>
          <a:noFill/>
          <a:ln w="9525">
            <a:solidFill>
              <a:schemeClr val="tx1"/>
            </a:solidFill>
            <a:round/>
            <a:headEnd/>
            <a:tailEnd/>
          </a:ln>
          <a:effectLst/>
        </p:spPr>
        <p:txBody>
          <a:bodyPr/>
          <a:lstStyle/>
          <a:p>
            <a:endParaRPr lang="en-US"/>
          </a:p>
        </p:txBody>
      </p:sp>
      <p:sp>
        <p:nvSpPr>
          <p:cNvPr id="20574" name="Line 94"/>
          <p:cNvSpPr>
            <a:spLocks noChangeShapeType="1"/>
          </p:cNvSpPr>
          <p:nvPr/>
        </p:nvSpPr>
        <p:spPr bwMode="auto">
          <a:xfrm flipH="1">
            <a:off x="990600" y="5715000"/>
            <a:ext cx="304800" cy="533400"/>
          </a:xfrm>
          <a:prstGeom prst="line">
            <a:avLst/>
          </a:prstGeom>
          <a:noFill/>
          <a:ln w="9525">
            <a:solidFill>
              <a:schemeClr val="tx1"/>
            </a:solidFill>
            <a:round/>
            <a:headEnd/>
            <a:tailEnd/>
          </a:ln>
          <a:effectLst/>
        </p:spPr>
        <p:txBody>
          <a:bodyPr/>
          <a:lstStyle/>
          <a:p>
            <a:endParaRPr lang="en-US"/>
          </a:p>
        </p:txBody>
      </p:sp>
      <p:sp>
        <p:nvSpPr>
          <p:cNvPr id="20575" name="Line 95"/>
          <p:cNvSpPr>
            <a:spLocks noChangeShapeType="1"/>
          </p:cNvSpPr>
          <p:nvPr/>
        </p:nvSpPr>
        <p:spPr bwMode="auto">
          <a:xfrm>
            <a:off x="1295400" y="5715000"/>
            <a:ext cx="228600" cy="533400"/>
          </a:xfrm>
          <a:prstGeom prst="line">
            <a:avLst/>
          </a:prstGeom>
          <a:noFill/>
          <a:ln w="9525">
            <a:solidFill>
              <a:schemeClr val="tx1"/>
            </a:solidFill>
            <a:round/>
            <a:headEnd/>
            <a:tailEnd/>
          </a:ln>
          <a:effectLst/>
        </p:spPr>
        <p:txBody>
          <a:bodyPr/>
          <a:lstStyle/>
          <a:p>
            <a:endParaRPr lang="en-US"/>
          </a:p>
        </p:txBody>
      </p:sp>
      <p:sp>
        <p:nvSpPr>
          <p:cNvPr id="20576" name="Line 96"/>
          <p:cNvSpPr>
            <a:spLocks noChangeShapeType="1"/>
          </p:cNvSpPr>
          <p:nvPr/>
        </p:nvSpPr>
        <p:spPr bwMode="auto">
          <a:xfrm flipV="1">
            <a:off x="1143000" y="4800600"/>
            <a:ext cx="457200" cy="304800"/>
          </a:xfrm>
          <a:prstGeom prst="line">
            <a:avLst/>
          </a:prstGeom>
          <a:noFill/>
          <a:ln w="9525">
            <a:solidFill>
              <a:schemeClr val="tx1"/>
            </a:solidFill>
            <a:round/>
            <a:headEnd/>
            <a:tailEnd/>
          </a:ln>
          <a:effectLst/>
        </p:spPr>
        <p:txBody>
          <a:bodyPr/>
          <a:lstStyle/>
          <a:p>
            <a:endParaRPr lang="en-US"/>
          </a:p>
        </p:txBody>
      </p:sp>
      <p:sp>
        <p:nvSpPr>
          <p:cNvPr id="20577" name="Line 97"/>
          <p:cNvSpPr>
            <a:spLocks noChangeShapeType="1"/>
          </p:cNvSpPr>
          <p:nvPr/>
        </p:nvSpPr>
        <p:spPr bwMode="auto">
          <a:xfrm>
            <a:off x="1143000" y="5181600"/>
            <a:ext cx="457200" cy="0"/>
          </a:xfrm>
          <a:prstGeom prst="line">
            <a:avLst/>
          </a:prstGeom>
          <a:noFill/>
          <a:ln w="9525">
            <a:solidFill>
              <a:schemeClr val="tx1"/>
            </a:solidFill>
            <a:round/>
            <a:headEnd/>
            <a:tailEnd/>
          </a:ln>
          <a:effectLst/>
        </p:spPr>
        <p:txBody>
          <a:bodyPr/>
          <a:lstStyle/>
          <a:p>
            <a:endParaRPr lang="en-US"/>
          </a:p>
        </p:txBody>
      </p:sp>
      <p:sp>
        <p:nvSpPr>
          <p:cNvPr id="20578" name="Oval 98"/>
          <p:cNvSpPr>
            <a:spLocks noChangeArrowheads="1"/>
          </p:cNvSpPr>
          <p:nvPr/>
        </p:nvSpPr>
        <p:spPr bwMode="auto">
          <a:xfrm rot="-454103">
            <a:off x="1752600" y="45720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79" name="Oval 99"/>
          <p:cNvSpPr>
            <a:spLocks noChangeArrowheads="1"/>
          </p:cNvSpPr>
          <p:nvPr/>
        </p:nvSpPr>
        <p:spPr bwMode="auto">
          <a:xfrm rot="-1496635">
            <a:off x="1981200" y="46482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80" name="Freeform 100"/>
          <p:cNvSpPr>
            <a:spLocks/>
          </p:cNvSpPr>
          <p:nvPr/>
        </p:nvSpPr>
        <p:spPr bwMode="auto">
          <a:xfrm>
            <a:off x="1982788" y="48085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81" name="Line 101"/>
          <p:cNvSpPr>
            <a:spLocks noChangeShapeType="1"/>
          </p:cNvSpPr>
          <p:nvPr/>
        </p:nvSpPr>
        <p:spPr bwMode="auto">
          <a:xfrm>
            <a:off x="2057400" y="5029200"/>
            <a:ext cx="228600" cy="762000"/>
          </a:xfrm>
          <a:prstGeom prst="line">
            <a:avLst/>
          </a:prstGeom>
          <a:noFill/>
          <a:ln w="9525">
            <a:solidFill>
              <a:schemeClr val="tx1"/>
            </a:solidFill>
            <a:round/>
            <a:headEnd/>
            <a:tailEnd/>
          </a:ln>
          <a:effectLst/>
        </p:spPr>
        <p:txBody>
          <a:bodyPr/>
          <a:lstStyle/>
          <a:p>
            <a:endParaRPr lang="en-US"/>
          </a:p>
        </p:txBody>
      </p:sp>
      <p:sp>
        <p:nvSpPr>
          <p:cNvPr id="20582" name="Line 102"/>
          <p:cNvSpPr>
            <a:spLocks noChangeShapeType="1"/>
          </p:cNvSpPr>
          <p:nvPr/>
        </p:nvSpPr>
        <p:spPr bwMode="auto">
          <a:xfrm flipH="1">
            <a:off x="1981200" y="5791200"/>
            <a:ext cx="304800" cy="533400"/>
          </a:xfrm>
          <a:prstGeom prst="line">
            <a:avLst/>
          </a:prstGeom>
          <a:noFill/>
          <a:ln w="9525">
            <a:solidFill>
              <a:schemeClr val="tx1"/>
            </a:solidFill>
            <a:round/>
            <a:headEnd/>
            <a:tailEnd/>
          </a:ln>
          <a:effectLst/>
        </p:spPr>
        <p:txBody>
          <a:bodyPr/>
          <a:lstStyle/>
          <a:p>
            <a:endParaRPr lang="en-US"/>
          </a:p>
        </p:txBody>
      </p:sp>
      <p:sp>
        <p:nvSpPr>
          <p:cNvPr id="20583" name="Line 103"/>
          <p:cNvSpPr>
            <a:spLocks noChangeShapeType="1"/>
          </p:cNvSpPr>
          <p:nvPr/>
        </p:nvSpPr>
        <p:spPr bwMode="auto">
          <a:xfrm>
            <a:off x="2286000" y="5791200"/>
            <a:ext cx="228600" cy="533400"/>
          </a:xfrm>
          <a:prstGeom prst="line">
            <a:avLst/>
          </a:prstGeom>
          <a:noFill/>
          <a:ln w="9525">
            <a:solidFill>
              <a:schemeClr val="tx1"/>
            </a:solidFill>
            <a:round/>
            <a:headEnd/>
            <a:tailEnd/>
          </a:ln>
          <a:effectLst/>
        </p:spPr>
        <p:txBody>
          <a:bodyPr/>
          <a:lstStyle/>
          <a:p>
            <a:endParaRPr lang="en-US"/>
          </a:p>
        </p:txBody>
      </p:sp>
      <p:sp>
        <p:nvSpPr>
          <p:cNvPr id="20584" name="Line 104"/>
          <p:cNvSpPr>
            <a:spLocks noChangeShapeType="1"/>
          </p:cNvSpPr>
          <p:nvPr/>
        </p:nvSpPr>
        <p:spPr bwMode="auto">
          <a:xfrm flipV="1">
            <a:off x="2133600" y="4876800"/>
            <a:ext cx="457200" cy="304800"/>
          </a:xfrm>
          <a:prstGeom prst="line">
            <a:avLst/>
          </a:prstGeom>
          <a:noFill/>
          <a:ln w="9525">
            <a:solidFill>
              <a:schemeClr val="tx1"/>
            </a:solidFill>
            <a:round/>
            <a:headEnd/>
            <a:tailEnd/>
          </a:ln>
          <a:effectLst/>
        </p:spPr>
        <p:txBody>
          <a:bodyPr/>
          <a:lstStyle/>
          <a:p>
            <a:endParaRPr lang="en-US"/>
          </a:p>
        </p:txBody>
      </p:sp>
      <p:sp>
        <p:nvSpPr>
          <p:cNvPr id="20585" name="Line 105"/>
          <p:cNvSpPr>
            <a:spLocks noChangeShapeType="1"/>
          </p:cNvSpPr>
          <p:nvPr/>
        </p:nvSpPr>
        <p:spPr bwMode="auto">
          <a:xfrm>
            <a:off x="2133600" y="5257800"/>
            <a:ext cx="457200" cy="0"/>
          </a:xfrm>
          <a:prstGeom prst="line">
            <a:avLst/>
          </a:prstGeom>
          <a:noFill/>
          <a:ln w="9525">
            <a:solidFill>
              <a:schemeClr val="tx1"/>
            </a:solidFill>
            <a:round/>
            <a:headEnd/>
            <a:tailEnd/>
          </a:ln>
          <a:effectLst/>
        </p:spPr>
        <p:txBody>
          <a:bodyPr/>
          <a:lstStyle/>
          <a:p>
            <a:endParaRPr lang="en-US"/>
          </a:p>
        </p:txBody>
      </p:sp>
      <p:sp>
        <p:nvSpPr>
          <p:cNvPr id="20586" name="Oval 106"/>
          <p:cNvSpPr>
            <a:spLocks noChangeArrowheads="1"/>
          </p:cNvSpPr>
          <p:nvPr/>
        </p:nvSpPr>
        <p:spPr bwMode="auto">
          <a:xfrm rot="-454103">
            <a:off x="2438400" y="45720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87" name="Oval 107"/>
          <p:cNvSpPr>
            <a:spLocks noChangeArrowheads="1"/>
          </p:cNvSpPr>
          <p:nvPr/>
        </p:nvSpPr>
        <p:spPr bwMode="auto">
          <a:xfrm rot="-1496635">
            <a:off x="2667000" y="46482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88" name="Freeform 108"/>
          <p:cNvSpPr>
            <a:spLocks/>
          </p:cNvSpPr>
          <p:nvPr/>
        </p:nvSpPr>
        <p:spPr bwMode="auto">
          <a:xfrm>
            <a:off x="2668588" y="48085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89" name="Line 109"/>
          <p:cNvSpPr>
            <a:spLocks noChangeShapeType="1"/>
          </p:cNvSpPr>
          <p:nvPr/>
        </p:nvSpPr>
        <p:spPr bwMode="auto">
          <a:xfrm>
            <a:off x="2743200" y="5029200"/>
            <a:ext cx="228600" cy="762000"/>
          </a:xfrm>
          <a:prstGeom prst="line">
            <a:avLst/>
          </a:prstGeom>
          <a:noFill/>
          <a:ln w="9525">
            <a:solidFill>
              <a:schemeClr val="tx1"/>
            </a:solidFill>
            <a:round/>
            <a:headEnd/>
            <a:tailEnd/>
          </a:ln>
          <a:effectLst/>
        </p:spPr>
        <p:txBody>
          <a:bodyPr/>
          <a:lstStyle/>
          <a:p>
            <a:endParaRPr lang="en-US"/>
          </a:p>
        </p:txBody>
      </p:sp>
      <p:sp>
        <p:nvSpPr>
          <p:cNvPr id="20590" name="Line 110"/>
          <p:cNvSpPr>
            <a:spLocks noChangeShapeType="1"/>
          </p:cNvSpPr>
          <p:nvPr/>
        </p:nvSpPr>
        <p:spPr bwMode="auto">
          <a:xfrm flipH="1">
            <a:off x="2667000" y="5791200"/>
            <a:ext cx="304800" cy="533400"/>
          </a:xfrm>
          <a:prstGeom prst="line">
            <a:avLst/>
          </a:prstGeom>
          <a:noFill/>
          <a:ln w="9525">
            <a:solidFill>
              <a:schemeClr val="tx1"/>
            </a:solidFill>
            <a:round/>
            <a:headEnd/>
            <a:tailEnd/>
          </a:ln>
          <a:effectLst/>
        </p:spPr>
        <p:txBody>
          <a:bodyPr/>
          <a:lstStyle/>
          <a:p>
            <a:endParaRPr lang="en-US"/>
          </a:p>
        </p:txBody>
      </p:sp>
      <p:sp>
        <p:nvSpPr>
          <p:cNvPr id="20591" name="Line 111"/>
          <p:cNvSpPr>
            <a:spLocks noChangeShapeType="1"/>
          </p:cNvSpPr>
          <p:nvPr/>
        </p:nvSpPr>
        <p:spPr bwMode="auto">
          <a:xfrm>
            <a:off x="2971800" y="5791200"/>
            <a:ext cx="228600" cy="533400"/>
          </a:xfrm>
          <a:prstGeom prst="line">
            <a:avLst/>
          </a:prstGeom>
          <a:noFill/>
          <a:ln w="9525">
            <a:solidFill>
              <a:schemeClr val="tx1"/>
            </a:solidFill>
            <a:round/>
            <a:headEnd/>
            <a:tailEnd/>
          </a:ln>
          <a:effectLst/>
        </p:spPr>
        <p:txBody>
          <a:bodyPr/>
          <a:lstStyle/>
          <a:p>
            <a:endParaRPr lang="en-US"/>
          </a:p>
        </p:txBody>
      </p:sp>
      <p:sp>
        <p:nvSpPr>
          <p:cNvPr id="20592" name="Line 112"/>
          <p:cNvSpPr>
            <a:spLocks noChangeShapeType="1"/>
          </p:cNvSpPr>
          <p:nvPr/>
        </p:nvSpPr>
        <p:spPr bwMode="auto">
          <a:xfrm flipV="1">
            <a:off x="2819400" y="4876800"/>
            <a:ext cx="457200" cy="304800"/>
          </a:xfrm>
          <a:prstGeom prst="line">
            <a:avLst/>
          </a:prstGeom>
          <a:noFill/>
          <a:ln w="9525">
            <a:solidFill>
              <a:schemeClr val="tx1"/>
            </a:solidFill>
            <a:round/>
            <a:headEnd/>
            <a:tailEnd/>
          </a:ln>
          <a:effectLst/>
        </p:spPr>
        <p:txBody>
          <a:bodyPr/>
          <a:lstStyle/>
          <a:p>
            <a:endParaRPr lang="en-US"/>
          </a:p>
        </p:txBody>
      </p:sp>
      <p:sp>
        <p:nvSpPr>
          <p:cNvPr id="20593" name="Line 113"/>
          <p:cNvSpPr>
            <a:spLocks noChangeShapeType="1"/>
          </p:cNvSpPr>
          <p:nvPr/>
        </p:nvSpPr>
        <p:spPr bwMode="auto">
          <a:xfrm>
            <a:off x="2819400" y="5257800"/>
            <a:ext cx="457200" cy="0"/>
          </a:xfrm>
          <a:prstGeom prst="line">
            <a:avLst/>
          </a:prstGeom>
          <a:noFill/>
          <a:ln w="9525">
            <a:solidFill>
              <a:schemeClr val="tx1"/>
            </a:solidFill>
            <a:round/>
            <a:headEnd/>
            <a:tailEnd/>
          </a:ln>
          <a:effectLst/>
        </p:spPr>
        <p:txBody>
          <a:bodyPr/>
          <a:lstStyle/>
          <a:p>
            <a:endParaRPr lang="en-US"/>
          </a:p>
        </p:txBody>
      </p:sp>
      <p:sp>
        <p:nvSpPr>
          <p:cNvPr id="20594" name="Oval 114"/>
          <p:cNvSpPr>
            <a:spLocks noChangeArrowheads="1"/>
          </p:cNvSpPr>
          <p:nvPr/>
        </p:nvSpPr>
        <p:spPr bwMode="auto">
          <a:xfrm rot="-454103">
            <a:off x="1143000" y="49530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95" name="Oval 115"/>
          <p:cNvSpPr>
            <a:spLocks noChangeArrowheads="1"/>
          </p:cNvSpPr>
          <p:nvPr/>
        </p:nvSpPr>
        <p:spPr bwMode="auto">
          <a:xfrm rot="-1496635">
            <a:off x="1371600" y="50292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596" name="Freeform 116"/>
          <p:cNvSpPr>
            <a:spLocks/>
          </p:cNvSpPr>
          <p:nvPr/>
        </p:nvSpPr>
        <p:spPr bwMode="auto">
          <a:xfrm>
            <a:off x="1373188" y="51895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597" name="Line 117"/>
          <p:cNvSpPr>
            <a:spLocks noChangeShapeType="1"/>
          </p:cNvSpPr>
          <p:nvPr/>
        </p:nvSpPr>
        <p:spPr bwMode="auto">
          <a:xfrm>
            <a:off x="1447800" y="5410200"/>
            <a:ext cx="228600" cy="762000"/>
          </a:xfrm>
          <a:prstGeom prst="line">
            <a:avLst/>
          </a:prstGeom>
          <a:noFill/>
          <a:ln w="9525">
            <a:solidFill>
              <a:schemeClr val="tx1"/>
            </a:solidFill>
            <a:round/>
            <a:headEnd/>
            <a:tailEnd/>
          </a:ln>
          <a:effectLst/>
        </p:spPr>
        <p:txBody>
          <a:bodyPr/>
          <a:lstStyle/>
          <a:p>
            <a:endParaRPr lang="en-US"/>
          </a:p>
        </p:txBody>
      </p:sp>
      <p:sp>
        <p:nvSpPr>
          <p:cNvPr id="20598" name="Line 118"/>
          <p:cNvSpPr>
            <a:spLocks noChangeShapeType="1"/>
          </p:cNvSpPr>
          <p:nvPr/>
        </p:nvSpPr>
        <p:spPr bwMode="auto">
          <a:xfrm flipH="1">
            <a:off x="1371600" y="6172200"/>
            <a:ext cx="304800" cy="533400"/>
          </a:xfrm>
          <a:prstGeom prst="line">
            <a:avLst/>
          </a:prstGeom>
          <a:noFill/>
          <a:ln w="9525">
            <a:solidFill>
              <a:schemeClr val="tx1"/>
            </a:solidFill>
            <a:round/>
            <a:headEnd/>
            <a:tailEnd/>
          </a:ln>
          <a:effectLst/>
        </p:spPr>
        <p:txBody>
          <a:bodyPr/>
          <a:lstStyle/>
          <a:p>
            <a:endParaRPr lang="en-US"/>
          </a:p>
        </p:txBody>
      </p:sp>
      <p:sp>
        <p:nvSpPr>
          <p:cNvPr id="20599" name="Line 119"/>
          <p:cNvSpPr>
            <a:spLocks noChangeShapeType="1"/>
          </p:cNvSpPr>
          <p:nvPr/>
        </p:nvSpPr>
        <p:spPr bwMode="auto">
          <a:xfrm>
            <a:off x="1676400" y="6172200"/>
            <a:ext cx="228600" cy="533400"/>
          </a:xfrm>
          <a:prstGeom prst="line">
            <a:avLst/>
          </a:prstGeom>
          <a:noFill/>
          <a:ln w="9525">
            <a:solidFill>
              <a:schemeClr val="tx1"/>
            </a:solidFill>
            <a:round/>
            <a:headEnd/>
            <a:tailEnd/>
          </a:ln>
          <a:effectLst/>
        </p:spPr>
        <p:txBody>
          <a:bodyPr/>
          <a:lstStyle/>
          <a:p>
            <a:endParaRPr lang="en-US"/>
          </a:p>
        </p:txBody>
      </p:sp>
      <p:sp>
        <p:nvSpPr>
          <p:cNvPr id="20600" name="Line 120"/>
          <p:cNvSpPr>
            <a:spLocks noChangeShapeType="1"/>
          </p:cNvSpPr>
          <p:nvPr/>
        </p:nvSpPr>
        <p:spPr bwMode="auto">
          <a:xfrm flipV="1">
            <a:off x="1524000" y="5257800"/>
            <a:ext cx="457200" cy="304800"/>
          </a:xfrm>
          <a:prstGeom prst="line">
            <a:avLst/>
          </a:prstGeom>
          <a:noFill/>
          <a:ln w="9525">
            <a:solidFill>
              <a:schemeClr val="tx1"/>
            </a:solidFill>
            <a:round/>
            <a:headEnd/>
            <a:tailEnd/>
          </a:ln>
          <a:effectLst/>
        </p:spPr>
        <p:txBody>
          <a:bodyPr/>
          <a:lstStyle/>
          <a:p>
            <a:endParaRPr lang="en-US"/>
          </a:p>
        </p:txBody>
      </p:sp>
      <p:sp>
        <p:nvSpPr>
          <p:cNvPr id="20601" name="Line 121"/>
          <p:cNvSpPr>
            <a:spLocks noChangeShapeType="1"/>
          </p:cNvSpPr>
          <p:nvPr/>
        </p:nvSpPr>
        <p:spPr bwMode="auto">
          <a:xfrm>
            <a:off x="1524000" y="5638800"/>
            <a:ext cx="457200" cy="0"/>
          </a:xfrm>
          <a:prstGeom prst="line">
            <a:avLst/>
          </a:prstGeom>
          <a:noFill/>
          <a:ln w="9525">
            <a:solidFill>
              <a:schemeClr val="tx1"/>
            </a:solidFill>
            <a:round/>
            <a:headEnd/>
            <a:tailEnd/>
          </a:ln>
          <a:effectLst/>
        </p:spPr>
        <p:txBody>
          <a:bodyPr/>
          <a:lstStyle/>
          <a:p>
            <a:endParaRPr lang="en-US"/>
          </a:p>
        </p:txBody>
      </p:sp>
      <p:sp>
        <p:nvSpPr>
          <p:cNvPr id="20602" name="Oval 122"/>
          <p:cNvSpPr>
            <a:spLocks noChangeArrowheads="1"/>
          </p:cNvSpPr>
          <p:nvPr/>
        </p:nvSpPr>
        <p:spPr bwMode="auto">
          <a:xfrm rot="-454103">
            <a:off x="152400" y="43434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603" name="Oval 123"/>
          <p:cNvSpPr>
            <a:spLocks noChangeArrowheads="1"/>
          </p:cNvSpPr>
          <p:nvPr/>
        </p:nvSpPr>
        <p:spPr bwMode="auto">
          <a:xfrm rot="-1496635">
            <a:off x="381000" y="44196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604" name="Freeform 124"/>
          <p:cNvSpPr>
            <a:spLocks/>
          </p:cNvSpPr>
          <p:nvPr/>
        </p:nvSpPr>
        <p:spPr bwMode="auto">
          <a:xfrm>
            <a:off x="382588" y="45799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605" name="Line 125"/>
          <p:cNvSpPr>
            <a:spLocks noChangeShapeType="1"/>
          </p:cNvSpPr>
          <p:nvPr/>
        </p:nvSpPr>
        <p:spPr bwMode="auto">
          <a:xfrm>
            <a:off x="457200" y="4800600"/>
            <a:ext cx="228600" cy="762000"/>
          </a:xfrm>
          <a:prstGeom prst="line">
            <a:avLst/>
          </a:prstGeom>
          <a:noFill/>
          <a:ln w="9525">
            <a:solidFill>
              <a:schemeClr val="tx1"/>
            </a:solidFill>
            <a:round/>
            <a:headEnd/>
            <a:tailEnd/>
          </a:ln>
          <a:effectLst/>
        </p:spPr>
        <p:txBody>
          <a:bodyPr/>
          <a:lstStyle/>
          <a:p>
            <a:endParaRPr lang="en-US"/>
          </a:p>
        </p:txBody>
      </p:sp>
      <p:sp>
        <p:nvSpPr>
          <p:cNvPr id="20606" name="Line 126"/>
          <p:cNvSpPr>
            <a:spLocks noChangeShapeType="1"/>
          </p:cNvSpPr>
          <p:nvPr/>
        </p:nvSpPr>
        <p:spPr bwMode="auto">
          <a:xfrm flipH="1">
            <a:off x="381000" y="5562600"/>
            <a:ext cx="304800" cy="533400"/>
          </a:xfrm>
          <a:prstGeom prst="line">
            <a:avLst/>
          </a:prstGeom>
          <a:noFill/>
          <a:ln w="9525">
            <a:solidFill>
              <a:schemeClr val="tx1"/>
            </a:solidFill>
            <a:round/>
            <a:headEnd/>
            <a:tailEnd/>
          </a:ln>
          <a:effectLst/>
        </p:spPr>
        <p:txBody>
          <a:bodyPr/>
          <a:lstStyle/>
          <a:p>
            <a:endParaRPr lang="en-US"/>
          </a:p>
        </p:txBody>
      </p:sp>
      <p:sp>
        <p:nvSpPr>
          <p:cNvPr id="20607" name="Line 127"/>
          <p:cNvSpPr>
            <a:spLocks noChangeShapeType="1"/>
          </p:cNvSpPr>
          <p:nvPr/>
        </p:nvSpPr>
        <p:spPr bwMode="auto">
          <a:xfrm>
            <a:off x="685800" y="5562600"/>
            <a:ext cx="228600" cy="533400"/>
          </a:xfrm>
          <a:prstGeom prst="line">
            <a:avLst/>
          </a:prstGeom>
          <a:noFill/>
          <a:ln w="9525">
            <a:solidFill>
              <a:schemeClr val="tx1"/>
            </a:solidFill>
            <a:round/>
            <a:headEnd/>
            <a:tailEnd/>
          </a:ln>
          <a:effectLst/>
        </p:spPr>
        <p:txBody>
          <a:bodyPr/>
          <a:lstStyle/>
          <a:p>
            <a:endParaRPr lang="en-US"/>
          </a:p>
        </p:txBody>
      </p:sp>
      <p:sp>
        <p:nvSpPr>
          <p:cNvPr id="20608" name="Line 128"/>
          <p:cNvSpPr>
            <a:spLocks noChangeShapeType="1"/>
          </p:cNvSpPr>
          <p:nvPr/>
        </p:nvSpPr>
        <p:spPr bwMode="auto">
          <a:xfrm flipV="1">
            <a:off x="533400" y="4648200"/>
            <a:ext cx="457200" cy="304800"/>
          </a:xfrm>
          <a:prstGeom prst="line">
            <a:avLst/>
          </a:prstGeom>
          <a:noFill/>
          <a:ln w="9525">
            <a:solidFill>
              <a:schemeClr val="tx1"/>
            </a:solidFill>
            <a:round/>
            <a:headEnd/>
            <a:tailEnd/>
          </a:ln>
          <a:effectLst/>
        </p:spPr>
        <p:txBody>
          <a:bodyPr/>
          <a:lstStyle/>
          <a:p>
            <a:endParaRPr lang="en-US"/>
          </a:p>
        </p:txBody>
      </p:sp>
      <p:sp>
        <p:nvSpPr>
          <p:cNvPr id="20609" name="Line 129"/>
          <p:cNvSpPr>
            <a:spLocks noChangeShapeType="1"/>
          </p:cNvSpPr>
          <p:nvPr/>
        </p:nvSpPr>
        <p:spPr bwMode="auto">
          <a:xfrm>
            <a:off x="533400" y="5029200"/>
            <a:ext cx="457200" cy="0"/>
          </a:xfrm>
          <a:prstGeom prst="line">
            <a:avLst/>
          </a:prstGeom>
          <a:noFill/>
          <a:ln w="9525">
            <a:solidFill>
              <a:schemeClr val="tx1"/>
            </a:solidFill>
            <a:round/>
            <a:headEnd/>
            <a:tailEnd/>
          </a:ln>
          <a:effectLst/>
        </p:spPr>
        <p:txBody>
          <a:bodyPr/>
          <a:lstStyle/>
          <a:p>
            <a:endParaRPr lang="en-US"/>
          </a:p>
        </p:txBody>
      </p:sp>
      <p:sp>
        <p:nvSpPr>
          <p:cNvPr id="20610" name="Oval 130"/>
          <p:cNvSpPr>
            <a:spLocks noChangeArrowheads="1"/>
          </p:cNvSpPr>
          <p:nvPr/>
        </p:nvSpPr>
        <p:spPr bwMode="auto">
          <a:xfrm rot="-454103">
            <a:off x="0" y="48006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611" name="Oval 131"/>
          <p:cNvSpPr>
            <a:spLocks noChangeArrowheads="1"/>
          </p:cNvSpPr>
          <p:nvPr/>
        </p:nvSpPr>
        <p:spPr bwMode="auto">
          <a:xfrm rot="-1496635">
            <a:off x="228600" y="48768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612" name="Freeform 132"/>
          <p:cNvSpPr>
            <a:spLocks/>
          </p:cNvSpPr>
          <p:nvPr/>
        </p:nvSpPr>
        <p:spPr bwMode="auto">
          <a:xfrm>
            <a:off x="230188" y="50371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613" name="Line 133"/>
          <p:cNvSpPr>
            <a:spLocks noChangeShapeType="1"/>
          </p:cNvSpPr>
          <p:nvPr/>
        </p:nvSpPr>
        <p:spPr bwMode="auto">
          <a:xfrm>
            <a:off x="304800" y="5257800"/>
            <a:ext cx="228600" cy="762000"/>
          </a:xfrm>
          <a:prstGeom prst="line">
            <a:avLst/>
          </a:prstGeom>
          <a:noFill/>
          <a:ln w="9525">
            <a:solidFill>
              <a:schemeClr val="tx1"/>
            </a:solidFill>
            <a:round/>
            <a:headEnd/>
            <a:tailEnd/>
          </a:ln>
          <a:effectLst/>
        </p:spPr>
        <p:txBody>
          <a:bodyPr/>
          <a:lstStyle/>
          <a:p>
            <a:endParaRPr lang="en-US"/>
          </a:p>
        </p:txBody>
      </p:sp>
      <p:sp>
        <p:nvSpPr>
          <p:cNvPr id="20614" name="Line 134"/>
          <p:cNvSpPr>
            <a:spLocks noChangeShapeType="1"/>
          </p:cNvSpPr>
          <p:nvPr/>
        </p:nvSpPr>
        <p:spPr bwMode="auto">
          <a:xfrm flipH="1">
            <a:off x="228600" y="6019800"/>
            <a:ext cx="304800" cy="533400"/>
          </a:xfrm>
          <a:prstGeom prst="line">
            <a:avLst/>
          </a:prstGeom>
          <a:noFill/>
          <a:ln w="9525">
            <a:solidFill>
              <a:schemeClr val="tx1"/>
            </a:solidFill>
            <a:round/>
            <a:headEnd/>
            <a:tailEnd/>
          </a:ln>
          <a:effectLst/>
        </p:spPr>
        <p:txBody>
          <a:bodyPr/>
          <a:lstStyle/>
          <a:p>
            <a:endParaRPr lang="en-US"/>
          </a:p>
        </p:txBody>
      </p:sp>
      <p:sp>
        <p:nvSpPr>
          <p:cNvPr id="20615" name="Line 135"/>
          <p:cNvSpPr>
            <a:spLocks noChangeShapeType="1"/>
          </p:cNvSpPr>
          <p:nvPr/>
        </p:nvSpPr>
        <p:spPr bwMode="auto">
          <a:xfrm>
            <a:off x="533400" y="6019800"/>
            <a:ext cx="228600" cy="533400"/>
          </a:xfrm>
          <a:prstGeom prst="line">
            <a:avLst/>
          </a:prstGeom>
          <a:noFill/>
          <a:ln w="9525">
            <a:solidFill>
              <a:schemeClr val="tx1"/>
            </a:solidFill>
            <a:round/>
            <a:headEnd/>
            <a:tailEnd/>
          </a:ln>
          <a:effectLst/>
        </p:spPr>
        <p:txBody>
          <a:bodyPr/>
          <a:lstStyle/>
          <a:p>
            <a:endParaRPr lang="en-US"/>
          </a:p>
        </p:txBody>
      </p:sp>
      <p:sp>
        <p:nvSpPr>
          <p:cNvPr id="20616" name="Line 136"/>
          <p:cNvSpPr>
            <a:spLocks noChangeShapeType="1"/>
          </p:cNvSpPr>
          <p:nvPr/>
        </p:nvSpPr>
        <p:spPr bwMode="auto">
          <a:xfrm flipV="1">
            <a:off x="381000" y="5105400"/>
            <a:ext cx="457200" cy="304800"/>
          </a:xfrm>
          <a:prstGeom prst="line">
            <a:avLst/>
          </a:prstGeom>
          <a:noFill/>
          <a:ln w="9525">
            <a:solidFill>
              <a:schemeClr val="tx1"/>
            </a:solidFill>
            <a:round/>
            <a:headEnd/>
            <a:tailEnd/>
          </a:ln>
          <a:effectLst/>
        </p:spPr>
        <p:txBody>
          <a:bodyPr/>
          <a:lstStyle/>
          <a:p>
            <a:endParaRPr lang="en-US"/>
          </a:p>
        </p:txBody>
      </p:sp>
      <p:sp>
        <p:nvSpPr>
          <p:cNvPr id="20617" name="Line 137"/>
          <p:cNvSpPr>
            <a:spLocks noChangeShapeType="1"/>
          </p:cNvSpPr>
          <p:nvPr/>
        </p:nvSpPr>
        <p:spPr bwMode="auto">
          <a:xfrm>
            <a:off x="381000" y="5486400"/>
            <a:ext cx="457200" cy="0"/>
          </a:xfrm>
          <a:prstGeom prst="line">
            <a:avLst/>
          </a:prstGeom>
          <a:noFill/>
          <a:ln w="9525">
            <a:solidFill>
              <a:schemeClr val="tx1"/>
            </a:solidFill>
            <a:round/>
            <a:headEnd/>
            <a:tailEnd/>
          </a:ln>
          <a:effectLst/>
        </p:spPr>
        <p:txBody>
          <a:bodyPr/>
          <a:lstStyle/>
          <a:p>
            <a:endParaRPr lang="en-US"/>
          </a:p>
        </p:txBody>
      </p:sp>
      <p:sp>
        <p:nvSpPr>
          <p:cNvPr id="20618" name="Oval 138"/>
          <p:cNvSpPr>
            <a:spLocks noChangeArrowheads="1"/>
          </p:cNvSpPr>
          <p:nvPr/>
        </p:nvSpPr>
        <p:spPr bwMode="auto">
          <a:xfrm rot="-454103">
            <a:off x="457200" y="5029200"/>
            <a:ext cx="457200" cy="4572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619" name="Oval 139"/>
          <p:cNvSpPr>
            <a:spLocks noChangeArrowheads="1"/>
          </p:cNvSpPr>
          <p:nvPr/>
        </p:nvSpPr>
        <p:spPr bwMode="auto">
          <a:xfrm rot="-1496635">
            <a:off x="685800" y="5105400"/>
            <a:ext cx="76200" cy="152400"/>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0620" name="Freeform 140"/>
          <p:cNvSpPr>
            <a:spLocks/>
          </p:cNvSpPr>
          <p:nvPr/>
        </p:nvSpPr>
        <p:spPr bwMode="auto">
          <a:xfrm>
            <a:off x="687388" y="5265738"/>
            <a:ext cx="204787" cy="76200"/>
          </a:xfrm>
          <a:custGeom>
            <a:avLst/>
            <a:gdLst/>
            <a:ahLst/>
            <a:cxnLst>
              <a:cxn ang="0">
                <a:pos x="120" y="40"/>
              </a:cxn>
              <a:cxn ang="0">
                <a:pos x="19" y="29"/>
              </a:cxn>
              <a:cxn ang="0">
                <a:pos x="87" y="18"/>
              </a:cxn>
              <a:cxn ang="0">
                <a:pos x="120" y="6"/>
              </a:cxn>
              <a:cxn ang="0">
                <a:pos x="120" y="40"/>
              </a:cxn>
            </a:cxnLst>
            <a:rect l="0" t="0" r="r" b="b"/>
            <a:pathLst>
              <a:path w="129" h="48">
                <a:moveTo>
                  <a:pt x="120" y="40"/>
                </a:moveTo>
                <a:cubicBezTo>
                  <a:pt x="86" y="36"/>
                  <a:pt x="47" y="48"/>
                  <a:pt x="19" y="29"/>
                </a:cubicBezTo>
                <a:cubicBezTo>
                  <a:pt x="0" y="16"/>
                  <a:pt x="65" y="23"/>
                  <a:pt x="87" y="18"/>
                </a:cubicBezTo>
                <a:cubicBezTo>
                  <a:pt x="98" y="15"/>
                  <a:pt x="110" y="0"/>
                  <a:pt x="120" y="6"/>
                </a:cubicBezTo>
                <a:cubicBezTo>
                  <a:pt x="129" y="12"/>
                  <a:pt x="120" y="29"/>
                  <a:pt x="120" y="40"/>
                </a:cubicBezTo>
                <a:close/>
              </a:path>
            </a:pathLst>
          </a:custGeom>
          <a:solidFill>
            <a:schemeClr val="bg1"/>
          </a:solidFill>
          <a:ln w="9525">
            <a:solidFill>
              <a:schemeClr val="tx1"/>
            </a:solidFill>
            <a:round/>
            <a:headEnd/>
            <a:tailEnd/>
          </a:ln>
          <a:effectLst/>
        </p:spPr>
        <p:txBody>
          <a:bodyPr/>
          <a:lstStyle/>
          <a:p>
            <a:endParaRPr lang="en-US"/>
          </a:p>
        </p:txBody>
      </p:sp>
      <p:sp>
        <p:nvSpPr>
          <p:cNvPr id="20621" name="Line 141"/>
          <p:cNvSpPr>
            <a:spLocks noChangeShapeType="1"/>
          </p:cNvSpPr>
          <p:nvPr/>
        </p:nvSpPr>
        <p:spPr bwMode="auto">
          <a:xfrm>
            <a:off x="762000" y="5486400"/>
            <a:ext cx="228600" cy="762000"/>
          </a:xfrm>
          <a:prstGeom prst="line">
            <a:avLst/>
          </a:prstGeom>
          <a:noFill/>
          <a:ln w="9525">
            <a:solidFill>
              <a:schemeClr val="tx1"/>
            </a:solidFill>
            <a:round/>
            <a:headEnd/>
            <a:tailEnd/>
          </a:ln>
          <a:effectLst/>
        </p:spPr>
        <p:txBody>
          <a:bodyPr/>
          <a:lstStyle/>
          <a:p>
            <a:endParaRPr lang="en-US"/>
          </a:p>
        </p:txBody>
      </p:sp>
      <p:sp>
        <p:nvSpPr>
          <p:cNvPr id="20622" name="Line 142"/>
          <p:cNvSpPr>
            <a:spLocks noChangeShapeType="1"/>
          </p:cNvSpPr>
          <p:nvPr/>
        </p:nvSpPr>
        <p:spPr bwMode="auto">
          <a:xfrm flipH="1">
            <a:off x="685800" y="6248400"/>
            <a:ext cx="304800" cy="533400"/>
          </a:xfrm>
          <a:prstGeom prst="line">
            <a:avLst/>
          </a:prstGeom>
          <a:noFill/>
          <a:ln w="9525">
            <a:solidFill>
              <a:schemeClr val="tx1"/>
            </a:solidFill>
            <a:round/>
            <a:headEnd/>
            <a:tailEnd/>
          </a:ln>
          <a:effectLst/>
        </p:spPr>
        <p:txBody>
          <a:bodyPr/>
          <a:lstStyle/>
          <a:p>
            <a:endParaRPr lang="en-US"/>
          </a:p>
        </p:txBody>
      </p:sp>
      <p:sp>
        <p:nvSpPr>
          <p:cNvPr id="20623" name="Line 143"/>
          <p:cNvSpPr>
            <a:spLocks noChangeShapeType="1"/>
          </p:cNvSpPr>
          <p:nvPr/>
        </p:nvSpPr>
        <p:spPr bwMode="auto">
          <a:xfrm>
            <a:off x="990600" y="6248400"/>
            <a:ext cx="228600" cy="533400"/>
          </a:xfrm>
          <a:prstGeom prst="line">
            <a:avLst/>
          </a:prstGeom>
          <a:noFill/>
          <a:ln w="9525">
            <a:solidFill>
              <a:schemeClr val="tx1"/>
            </a:solidFill>
            <a:round/>
            <a:headEnd/>
            <a:tailEnd/>
          </a:ln>
          <a:effectLst/>
        </p:spPr>
        <p:txBody>
          <a:bodyPr/>
          <a:lstStyle/>
          <a:p>
            <a:endParaRPr lang="en-US"/>
          </a:p>
        </p:txBody>
      </p:sp>
      <p:sp>
        <p:nvSpPr>
          <p:cNvPr id="20624" name="Line 144"/>
          <p:cNvSpPr>
            <a:spLocks noChangeShapeType="1"/>
          </p:cNvSpPr>
          <p:nvPr/>
        </p:nvSpPr>
        <p:spPr bwMode="auto">
          <a:xfrm flipV="1">
            <a:off x="838200" y="5334000"/>
            <a:ext cx="457200" cy="304800"/>
          </a:xfrm>
          <a:prstGeom prst="line">
            <a:avLst/>
          </a:prstGeom>
          <a:noFill/>
          <a:ln w="9525">
            <a:solidFill>
              <a:schemeClr val="tx1"/>
            </a:solidFill>
            <a:round/>
            <a:headEnd/>
            <a:tailEnd/>
          </a:ln>
          <a:effectLst/>
        </p:spPr>
        <p:txBody>
          <a:bodyPr/>
          <a:lstStyle/>
          <a:p>
            <a:endParaRPr lang="en-US"/>
          </a:p>
        </p:txBody>
      </p:sp>
      <p:sp>
        <p:nvSpPr>
          <p:cNvPr id="20625" name="Line 145"/>
          <p:cNvSpPr>
            <a:spLocks noChangeShapeType="1"/>
          </p:cNvSpPr>
          <p:nvPr/>
        </p:nvSpPr>
        <p:spPr bwMode="auto">
          <a:xfrm>
            <a:off x="838200" y="5715000"/>
            <a:ext cx="457200" cy="0"/>
          </a:xfrm>
          <a:prstGeom prst="line">
            <a:avLst/>
          </a:prstGeom>
          <a:noFill/>
          <a:ln w="9525">
            <a:solidFill>
              <a:schemeClr val="tx1"/>
            </a:solidFill>
            <a:round/>
            <a:headEnd/>
            <a:tailEnd/>
          </a:ln>
          <a:effectLst/>
        </p:spPr>
        <p:txBody>
          <a:bodyPr/>
          <a:lstStyle/>
          <a:p>
            <a:endParaRPr lang="en-US"/>
          </a:p>
        </p:txBody>
      </p:sp>
      <p:sp>
        <p:nvSpPr>
          <p:cNvPr id="20626" name="AutoShape 146"/>
          <p:cNvSpPr>
            <a:spLocks noChangeArrowheads="1"/>
          </p:cNvSpPr>
          <p:nvPr/>
        </p:nvSpPr>
        <p:spPr bwMode="auto">
          <a:xfrm>
            <a:off x="1905000" y="2895600"/>
            <a:ext cx="1981200" cy="914400"/>
          </a:xfrm>
          <a:prstGeom prst="wedgeRoundRectCallout">
            <a:avLst>
              <a:gd name="adj1" fmla="val 403"/>
              <a:gd name="adj2" fmla="val 163542"/>
              <a:gd name="adj3" fmla="val 16667"/>
            </a:avLst>
          </a:prstGeom>
          <a:solidFill>
            <a:schemeClr val="bg1">
              <a:alpha val="10001"/>
            </a:schemeClr>
          </a:solidFill>
          <a:ln w="9525">
            <a:solidFill>
              <a:schemeClr val="tx1"/>
            </a:solidFill>
            <a:miter lim="800000"/>
            <a:headEnd/>
            <a:tailEnd/>
          </a:ln>
          <a:effectLst/>
        </p:spPr>
        <p:txBody>
          <a:bodyPr/>
          <a:lstStyle/>
          <a:p>
            <a:pPr algn="ctr"/>
            <a:r>
              <a:rPr lang="en-US" sz="2800">
                <a:latin typeface="Showcard Gothic" pitchFamily="82" charset="0"/>
                <a:cs typeface="Times New Roman" pitchFamily="18" charset="0"/>
              </a:rPr>
              <a:t>HOW COOL!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13"/>
                                        </p:tgtEl>
                                        <p:attrNameLst>
                                          <p:attrName>style.visibility</p:attrName>
                                        </p:attrNameLst>
                                      </p:cBhvr>
                                      <p:to>
                                        <p:strVal val="visible"/>
                                      </p:to>
                                    </p:set>
                                    <p:animEffect transition="in" filter="fade">
                                      <p:cBhvr>
                                        <p:cTn id="7" dur="1000"/>
                                        <p:tgtEl>
                                          <p:spTgt spid="20513"/>
                                        </p:tgtEl>
                                      </p:cBhvr>
                                    </p:animEffect>
                                    <p:anim calcmode="lin" valueType="num">
                                      <p:cBhvr>
                                        <p:cTn id="8" dur="1000" fill="hold"/>
                                        <p:tgtEl>
                                          <p:spTgt spid="20513"/>
                                        </p:tgtEl>
                                        <p:attrNameLst>
                                          <p:attrName>ppt_x</p:attrName>
                                        </p:attrNameLst>
                                      </p:cBhvr>
                                      <p:tavLst>
                                        <p:tav tm="0">
                                          <p:val>
                                            <p:strVal val="#ppt_x"/>
                                          </p:val>
                                        </p:tav>
                                        <p:tav tm="100000">
                                          <p:val>
                                            <p:strVal val="#ppt_x"/>
                                          </p:val>
                                        </p:tav>
                                      </p:tavLst>
                                    </p:anim>
                                    <p:anim calcmode="lin" valueType="num">
                                      <p:cBhvr>
                                        <p:cTn id="9" dur="1000" fill="hold"/>
                                        <p:tgtEl>
                                          <p:spTgt spid="2051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0512"/>
                                        </p:tgtEl>
                                        <p:attrNameLst>
                                          <p:attrName>style.visibility</p:attrName>
                                        </p:attrNameLst>
                                      </p:cBhvr>
                                      <p:to>
                                        <p:strVal val="visible"/>
                                      </p:to>
                                    </p:set>
                                    <p:animEffect transition="in" filter="fade">
                                      <p:cBhvr>
                                        <p:cTn id="12" dur="1000"/>
                                        <p:tgtEl>
                                          <p:spTgt spid="20512"/>
                                        </p:tgtEl>
                                      </p:cBhvr>
                                    </p:animEffect>
                                    <p:anim calcmode="lin" valueType="num">
                                      <p:cBhvr>
                                        <p:cTn id="13" dur="1000" fill="hold"/>
                                        <p:tgtEl>
                                          <p:spTgt spid="20512"/>
                                        </p:tgtEl>
                                        <p:attrNameLst>
                                          <p:attrName>ppt_x</p:attrName>
                                        </p:attrNameLst>
                                      </p:cBhvr>
                                      <p:tavLst>
                                        <p:tav tm="0">
                                          <p:val>
                                            <p:strVal val="#ppt_x"/>
                                          </p:val>
                                        </p:tav>
                                        <p:tav tm="100000">
                                          <p:val>
                                            <p:strVal val="#ppt_x"/>
                                          </p:val>
                                        </p:tav>
                                      </p:tavLst>
                                    </p:anim>
                                    <p:anim calcmode="lin" valueType="num">
                                      <p:cBhvr>
                                        <p:cTn id="14" dur="1000" fill="hold"/>
                                        <p:tgtEl>
                                          <p:spTgt spid="20512"/>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0482"/>
                                        </p:tgtEl>
                                        <p:attrNameLst>
                                          <p:attrName>style.visibility</p:attrName>
                                        </p:attrNameLst>
                                      </p:cBhvr>
                                      <p:to>
                                        <p:strVal val="visible"/>
                                      </p:to>
                                    </p:set>
                                    <p:animEffect transition="in" filter="fade">
                                      <p:cBhvr>
                                        <p:cTn id="17" dur="1000"/>
                                        <p:tgtEl>
                                          <p:spTgt spid="20482"/>
                                        </p:tgtEl>
                                      </p:cBhvr>
                                    </p:animEffect>
                                    <p:anim calcmode="lin" valueType="num">
                                      <p:cBhvr>
                                        <p:cTn id="18" dur="1000" fill="hold"/>
                                        <p:tgtEl>
                                          <p:spTgt spid="20482"/>
                                        </p:tgtEl>
                                        <p:attrNameLst>
                                          <p:attrName>ppt_x</p:attrName>
                                        </p:attrNameLst>
                                      </p:cBhvr>
                                      <p:tavLst>
                                        <p:tav tm="0">
                                          <p:val>
                                            <p:strVal val="#ppt_x"/>
                                          </p:val>
                                        </p:tav>
                                        <p:tav tm="100000">
                                          <p:val>
                                            <p:strVal val="#ppt_x"/>
                                          </p:val>
                                        </p:tav>
                                      </p:tavLst>
                                    </p:anim>
                                    <p:anim calcmode="lin" valueType="num">
                                      <p:cBhvr>
                                        <p:cTn id="19" dur="1000" fill="hold"/>
                                        <p:tgtEl>
                                          <p:spTgt spid="20482"/>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0497"/>
                                        </p:tgtEl>
                                        <p:attrNameLst>
                                          <p:attrName>style.visibility</p:attrName>
                                        </p:attrNameLst>
                                      </p:cBhvr>
                                      <p:to>
                                        <p:strVal val="visible"/>
                                      </p:to>
                                    </p:set>
                                    <p:animEffect transition="in" filter="fade">
                                      <p:cBhvr>
                                        <p:cTn id="22" dur="1000"/>
                                        <p:tgtEl>
                                          <p:spTgt spid="20497"/>
                                        </p:tgtEl>
                                      </p:cBhvr>
                                    </p:animEffect>
                                    <p:anim calcmode="lin" valueType="num">
                                      <p:cBhvr>
                                        <p:cTn id="23" dur="1000" fill="hold"/>
                                        <p:tgtEl>
                                          <p:spTgt spid="20497"/>
                                        </p:tgtEl>
                                        <p:attrNameLst>
                                          <p:attrName>ppt_x</p:attrName>
                                        </p:attrNameLst>
                                      </p:cBhvr>
                                      <p:tavLst>
                                        <p:tav tm="0">
                                          <p:val>
                                            <p:strVal val="#ppt_x"/>
                                          </p:val>
                                        </p:tav>
                                        <p:tav tm="100000">
                                          <p:val>
                                            <p:strVal val="#ppt_x"/>
                                          </p:val>
                                        </p:tav>
                                      </p:tavLst>
                                    </p:anim>
                                    <p:anim calcmode="lin" valueType="num">
                                      <p:cBhvr>
                                        <p:cTn id="24" dur="1000" fill="hold"/>
                                        <p:tgtEl>
                                          <p:spTgt spid="2049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49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49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49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50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50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50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50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50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49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0506"/>
                                        </p:tgtEl>
                                        <p:attrNameLst>
                                          <p:attrName>style.visibility</p:attrName>
                                        </p:attrNameLst>
                                      </p:cBhvr>
                                      <p:to>
                                        <p:strVal val="visible"/>
                                      </p:to>
                                    </p:set>
                                    <p:animEffect transition="in" filter="fade">
                                      <p:cBhvr>
                                        <p:cTn id="49" dur="2000"/>
                                        <p:tgtEl>
                                          <p:spTgt spid="20506"/>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0510"/>
                                        </p:tgtEl>
                                        <p:attrNameLst>
                                          <p:attrName>style.visibility</p:attrName>
                                        </p:attrNameLst>
                                      </p:cBhvr>
                                      <p:to>
                                        <p:strVal val="visible"/>
                                      </p:to>
                                    </p:set>
                                    <p:animEffect transition="in" filter="fade">
                                      <p:cBhvr>
                                        <p:cTn id="52" dur="2000"/>
                                        <p:tgtEl>
                                          <p:spTgt spid="20510"/>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0511"/>
                                        </p:tgtEl>
                                        <p:attrNameLst>
                                          <p:attrName>style.visibility</p:attrName>
                                        </p:attrNameLst>
                                      </p:cBhvr>
                                      <p:to>
                                        <p:strVal val="visible"/>
                                      </p:to>
                                    </p:set>
                                    <p:animEffect transition="in" filter="fade">
                                      <p:cBhvr>
                                        <p:cTn id="55" dur="2000"/>
                                        <p:tgtEl>
                                          <p:spTgt spid="20511"/>
                                        </p:tgtEl>
                                      </p:cBhvr>
                                    </p:animEffect>
                                  </p:childTnLst>
                                </p:cTn>
                              </p:par>
                              <p:par>
                                <p:cTn id="56" presetID="10" presetClass="entr" presetSubtype="0" fill="hold" nodeType="withEffect">
                                  <p:stCondLst>
                                    <p:cond delay="0"/>
                                  </p:stCondLst>
                                  <p:childTnLst>
                                    <p:set>
                                      <p:cBhvr>
                                        <p:cTn id="57" dur="1" fill="hold">
                                          <p:stCondLst>
                                            <p:cond delay="0"/>
                                          </p:stCondLst>
                                        </p:cTn>
                                        <p:tgtEl>
                                          <p:spTgt spid="20507"/>
                                        </p:tgtEl>
                                        <p:attrNameLst>
                                          <p:attrName>style.visibility</p:attrName>
                                        </p:attrNameLst>
                                      </p:cBhvr>
                                      <p:to>
                                        <p:strVal val="visible"/>
                                      </p:to>
                                    </p:set>
                                    <p:animEffect transition="in" filter="fade">
                                      <p:cBhvr>
                                        <p:cTn id="58" dur="2000"/>
                                        <p:tgtEl>
                                          <p:spTgt spid="2050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0505"/>
                                        </p:tgtEl>
                                        <p:attrNameLst>
                                          <p:attrName>style.visibility</p:attrName>
                                        </p:attrNameLst>
                                      </p:cBhvr>
                                      <p:to>
                                        <p:strVal val="visible"/>
                                      </p:to>
                                    </p:set>
                                    <p:animEffect transition="in" filter="fade">
                                      <p:cBhvr>
                                        <p:cTn id="61" dur="2000"/>
                                        <p:tgtEl>
                                          <p:spTgt spid="20505"/>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0509"/>
                                        </p:tgtEl>
                                        <p:attrNameLst>
                                          <p:attrName>style.visibility</p:attrName>
                                        </p:attrNameLst>
                                      </p:cBhvr>
                                      <p:to>
                                        <p:strVal val="visible"/>
                                      </p:to>
                                    </p:set>
                                    <p:animEffect transition="in" filter="fade">
                                      <p:cBhvr>
                                        <p:cTn id="64" dur="2000"/>
                                        <p:tgtEl>
                                          <p:spTgt spid="20509"/>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0508"/>
                                        </p:tgtEl>
                                        <p:attrNameLst>
                                          <p:attrName>style.visibility</p:attrName>
                                        </p:attrNameLst>
                                      </p:cBhvr>
                                      <p:to>
                                        <p:strVal val="visible"/>
                                      </p:to>
                                    </p:set>
                                    <p:animEffect transition="in" filter="fade">
                                      <p:cBhvr>
                                        <p:cTn id="67" dur="2000"/>
                                        <p:tgtEl>
                                          <p:spTgt spid="20508"/>
                                        </p:tgtEl>
                                      </p:cBhvr>
                                    </p:animEffect>
                                  </p:childTnLst>
                                </p:cTn>
                              </p:par>
                            </p:childTnLst>
                          </p:cTn>
                        </p:par>
                      </p:childTnLst>
                    </p:cTn>
                  </p:par>
                  <p:par>
                    <p:cTn id="68" fill="hold">
                      <p:stCondLst>
                        <p:cond delay="indefinite"/>
                      </p:stCondLst>
                      <p:childTnLst>
                        <p:par>
                          <p:cTn id="69" fill="hold">
                            <p:stCondLst>
                              <p:cond delay="0"/>
                            </p:stCondLst>
                            <p:childTnLst>
                              <p:par>
                                <p:cTn id="70" presetID="15" presetClass="entr" presetSubtype="0" fill="hold" grpId="0" nodeType="clickEffect">
                                  <p:stCondLst>
                                    <p:cond delay="0"/>
                                  </p:stCondLst>
                                  <p:childTnLst>
                                    <p:set>
                                      <p:cBhvr>
                                        <p:cTn id="71" dur="1" fill="hold">
                                          <p:stCondLst>
                                            <p:cond delay="0"/>
                                          </p:stCondLst>
                                        </p:cTn>
                                        <p:tgtEl>
                                          <p:spTgt spid="20483"/>
                                        </p:tgtEl>
                                        <p:attrNameLst>
                                          <p:attrName>style.visibility</p:attrName>
                                        </p:attrNameLst>
                                      </p:cBhvr>
                                      <p:to>
                                        <p:strVal val="visible"/>
                                      </p:to>
                                    </p:set>
                                    <p:anim calcmode="lin" valueType="num">
                                      <p:cBhvr>
                                        <p:cTn id="72" dur="1000" fill="hold"/>
                                        <p:tgtEl>
                                          <p:spTgt spid="20483"/>
                                        </p:tgtEl>
                                        <p:attrNameLst>
                                          <p:attrName>ppt_w</p:attrName>
                                        </p:attrNameLst>
                                      </p:cBhvr>
                                      <p:tavLst>
                                        <p:tav tm="0">
                                          <p:val>
                                            <p:fltVal val="0"/>
                                          </p:val>
                                        </p:tav>
                                        <p:tav tm="100000">
                                          <p:val>
                                            <p:strVal val="#ppt_w"/>
                                          </p:val>
                                        </p:tav>
                                      </p:tavLst>
                                    </p:anim>
                                    <p:anim calcmode="lin" valueType="num">
                                      <p:cBhvr>
                                        <p:cTn id="73" dur="1000" fill="hold"/>
                                        <p:tgtEl>
                                          <p:spTgt spid="20483"/>
                                        </p:tgtEl>
                                        <p:attrNameLst>
                                          <p:attrName>ppt_h</p:attrName>
                                        </p:attrNameLst>
                                      </p:cBhvr>
                                      <p:tavLst>
                                        <p:tav tm="0">
                                          <p:val>
                                            <p:fltVal val="0"/>
                                          </p:val>
                                        </p:tav>
                                        <p:tav tm="100000">
                                          <p:val>
                                            <p:strVal val="#ppt_h"/>
                                          </p:val>
                                        </p:tav>
                                      </p:tavLst>
                                    </p:anim>
                                    <p:anim calcmode="lin" valueType="num">
                                      <p:cBhvr>
                                        <p:cTn id="74" dur="1000" fill="hold"/>
                                        <p:tgtEl>
                                          <p:spTgt spid="20483"/>
                                        </p:tgtEl>
                                        <p:attrNameLst>
                                          <p:attrName>ppt_x</p:attrName>
                                        </p:attrNameLst>
                                      </p:cBhvr>
                                      <p:tavLst>
                                        <p:tav tm="0" fmla="#ppt_x+(cos(-2*pi*(1-$))*-#ppt_x-sin(-2*pi*(1-$))*(1-#ppt_y))*(1-$)">
                                          <p:val>
                                            <p:fltVal val="0"/>
                                          </p:val>
                                        </p:tav>
                                        <p:tav tm="100000">
                                          <p:val>
                                            <p:fltVal val="1"/>
                                          </p:val>
                                        </p:tav>
                                      </p:tavLst>
                                    </p:anim>
                                    <p:anim calcmode="lin" valueType="num">
                                      <p:cBhvr>
                                        <p:cTn id="75" dur="1000" fill="hold"/>
                                        <p:tgtEl>
                                          <p:spTgt spid="20483"/>
                                        </p:tgtEl>
                                        <p:attrNameLst>
                                          <p:attrName>ppt_y</p:attrName>
                                        </p:attrNameLst>
                                      </p:cBhvr>
                                      <p:tavLst>
                                        <p:tav tm="0" fmla="#ppt_y+(sin(-2*pi*(1-$))*-#ppt_x+cos(-2*pi*(1-$))*(1-#ppt_y))*(1-$)">
                                          <p:val>
                                            <p:fltVal val="0"/>
                                          </p:val>
                                        </p:tav>
                                        <p:tav tm="100000">
                                          <p:val>
                                            <p:fltVal val="1"/>
                                          </p:val>
                                        </p:tav>
                                      </p:tavLst>
                                    </p:anim>
                                  </p:childTnLst>
                                </p:cTn>
                              </p:par>
                              <p:par>
                                <p:cTn id="76" presetID="15" presetClass="entr" presetSubtype="0" fill="hold" grpId="0" nodeType="withEffect">
                                  <p:stCondLst>
                                    <p:cond delay="0"/>
                                  </p:stCondLst>
                                  <p:childTnLst>
                                    <p:set>
                                      <p:cBhvr>
                                        <p:cTn id="77" dur="1" fill="hold">
                                          <p:stCondLst>
                                            <p:cond delay="0"/>
                                          </p:stCondLst>
                                        </p:cTn>
                                        <p:tgtEl>
                                          <p:spTgt spid="20484"/>
                                        </p:tgtEl>
                                        <p:attrNameLst>
                                          <p:attrName>style.visibility</p:attrName>
                                        </p:attrNameLst>
                                      </p:cBhvr>
                                      <p:to>
                                        <p:strVal val="visible"/>
                                      </p:to>
                                    </p:set>
                                    <p:anim calcmode="lin" valueType="num">
                                      <p:cBhvr>
                                        <p:cTn id="78" dur="1000" fill="hold"/>
                                        <p:tgtEl>
                                          <p:spTgt spid="20484"/>
                                        </p:tgtEl>
                                        <p:attrNameLst>
                                          <p:attrName>ppt_w</p:attrName>
                                        </p:attrNameLst>
                                      </p:cBhvr>
                                      <p:tavLst>
                                        <p:tav tm="0">
                                          <p:val>
                                            <p:fltVal val="0"/>
                                          </p:val>
                                        </p:tav>
                                        <p:tav tm="100000">
                                          <p:val>
                                            <p:strVal val="#ppt_w"/>
                                          </p:val>
                                        </p:tav>
                                      </p:tavLst>
                                    </p:anim>
                                    <p:anim calcmode="lin" valueType="num">
                                      <p:cBhvr>
                                        <p:cTn id="79" dur="1000" fill="hold"/>
                                        <p:tgtEl>
                                          <p:spTgt spid="20484"/>
                                        </p:tgtEl>
                                        <p:attrNameLst>
                                          <p:attrName>ppt_h</p:attrName>
                                        </p:attrNameLst>
                                      </p:cBhvr>
                                      <p:tavLst>
                                        <p:tav tm="0">
                                          <p:val>
                                            <p:fltVal val="0"/>
                                          </p:val>
                                        </p:tav>
                                        <p:tav tm="100000">
                                          <p:val>
                                            <p:strVal val="#ppt_h"/>
                                          </p:val>
                                        </p:tav>
                                      </p:tavLst>
                                    </p:anim>
                                    <p:anim calcmode="lin" valueType="num">
                                      <p:cBhvr>
                                        <p:cTn id="80" dur="1000" fill="hold"/>
                                        <p:tgtEl>
                                          <p:spTgt spid="20484"/>
                                        </p:tgtEl>
                                        <p:attrNameLst>
                                          <p:attrName>ppt_x</p:attrName>
                                        </p:attrNameLst>
                                      </p:cBhvr>
                                      <p:tavLst>
                                        <p:tav tm="0" fmla="#ppt_x+(cos(-2*pi*(1-$))*-#ppt_x-sin(-2*pi*(1-$))*(1-#ppt_y))*(1-$)">
                                          <p:val>
                                            <p:fltVal val="0"/>
                                          </p:val>
                                        </p:tav>
                                        <p:tav tm="100000">
                                          <p:val>
                                            <p:fltVal val="1"/>
                                          </p:val>
                                        </p:tav>
                                      </p:tavLst>
                                    </p:anim>
                                    <p:anim calcmode="lin" valueType="num">
                                      <p:cBhvr>
                                        <p:cTn id="81" dur="1000" fill="hold"/>
                                        <p:tgtEl>
                                          <p:spTgt spid="20484"/>
                                        </p:tgtEl>
                                        <p:attrNameLst>
                                          <p:attrName>ppt_y</p:attrName>
                                        </p:attrNameLst>
                                      </p:cBhvr>
                                      <p:tavLst>
                                        <p:tav tm="0" fmla="#ppt_y+(sin(-2*pi*(1-$))*-#ppt_x+cos(-2*pi*(1-$))*(1-#ppt_y))*(1-$)">
                                          <p:val>
                                            <p:fltVal val="0"/>
                                          </p:val>
                                        </p:tav>
                                        <p:tav tm="100000">
                                          <p:val>
                                            <p:fltVal val="1"/>
                                          </p:val>
                                        </p:tav>
                                      </p:tavLst>
                                    </p:anim>
                                  </p:childTnLst>
                                </p:cTn>
                              </p:par>
                              <p:par>
                                <p:cTn id="82" presetID="15" presetClass="entr" presetSubtype="0" fill="hold" grpId="0" nodeType="withEffect">
                                  <p:stCondLst>
                                    <p:cond delay="0"/>
                                  </p:stCondLst>
                                  <p:childTnLst>
                                    <p:set>
                                      <p:cBhvr>
                                        <p:cTn id="83" dur="1" fill="hold">
                                          <p:stCondLst>
                                            <p:cond delay="0"/>
                                          </p:stCondLst>
                                        </p:cTn>
                                        <p:tgtEl>
                                          <p:spTgt spid="20485"/>
                                        </p:tgtEl>
                                        <p:attrNameLst>
                                          <p:attrName>style.visibility</p:attrName>
                                        </p:attrNameLst>
                                      </p:cBhvr>
                                      <p:to>
                                        <p:strVal val="visible"/>
                                      </p:to>
                                    </p:set>
                                    <p:anim calcmode="lin" valueType="num">
                                      <p:cBhvr>
                                        <p:cTn id="84" dur="1000" fill="hold"/>
                                        <p:tgtEl>
                                          <p:spTgt spid="20485"/>
                                        </p:tgtEl>
                                        <p:attrNameLst>
                                          <p:attrName>ppt_w</p:attrName>
                                        </p:attrNameLst>
                                      </p:cBhvr>
                                      <p:tavLst>
                                        <p:tav tm="0">
                                          <p:val>
                                            <p:fltVal val="0"/>
                                          </p:val>
                                        </p:tav>
                                        <p:tav tm="100000">
                                          <p:val>
                                            <p:strVal val="#ppt_w"/>
                                          </p:val>
                                        </p:tav>
                                      </p:tavLst>
                                    </p:anim>
                                    <p:anim calcmode="lin" valueType="num">
                                      <p:cBhvr>
                                        <p:cTn id="85" dur="1000" fill="hold"/>
                                        <p:tgtEl>
                                          <p:spTgt spid="20485"/>
                                        </p:tgtEl>
                                        <p:attrNameLst>
                                          <p:attrName>ppt_h</p:attrName>
                                        </p:attrNameLst>
                                      </p:cBhvr>
                                      <p:tavLst>
                                        <p:tav tm="0">
                                          <p:val>
                                            <p:fltVal val="0"/>
                                          </p:val>
                                        </p:tav>
                                        <p:tav tm="100000">
                                          <p:val>
                                            <p:strVal val="#ppt_h"/>
                                          </p:val>
                                        </p:tav>
                                      </p:tavLst>
                                    </p:anim>
                                    <p:anim calcmode="lin" valueType="num">
                                      <p:cBhvr>
                                        <p:cTn id="86" dur="1000" fill="hold"/>
                                        <p:tgtEl>
                                          <p:spTgt spid="20485"/>
                                        </p:tgtEl>
                                        <p:attrNameLst>
                                          <p:attrName>ppt_x</p:attrName>
                                        </p:attrNameLst>
                                      </p:cBhvr>
                                      <p:tavLst>
                                        <p:tav tm="0" fmla="#ppt_x+(cos(-2*pi*(1-$))*-#ppt_x-sin(-2*pi*(1-$))*(1-#ppt_y))*(1-$)">
                                          <p:val>
                                            <p:fltVal val="0"/>
                                          </p:val>
                                        </p:tav>
                                        <p:tav tm="100000">
                                          <p:val>
                                            <p:fltVal val="1"/>
                                          </p:val>
                                        </p:tav>
                                      </p:tavLst>
                                    </p:anim>
                                    <p:anim calcmode="lin" valueType="num">
                                      <p:cBhvr>
                                        <p:cTn id="87" dur="1000" fill="hold"/>
                                        <p:tgtEl>
                                          <p:spTgt spid="20485"/>
                                        </p:tgtEl>
                                        <p:attrNameLst>
                                          <p:attrName>ppt_y</p:attrName>
                                        </p:attrNameLst>
                                      </p:cBhvr>
                                      <p:tavLst>
                                        <p:tav tm="0" fmla="#ppt_y+(sin(-2*pi*(1-$))*-#ppt_x+cos(-2*pi*(1-$))*(1-#ppt_y))*(1-$)">
                                          <p:val>
                                            <p:fltVal val="0"/>
                                          </p:val>
                                        </p:tav>
                                        <p:tav tm="100000">
                                          <p:val>
                                            <p:fltVal val="1"/>
                                          </p:val>
                                        </p:tav>
                                      </p:tavLst>
                                    </p:anim>
                                  </p:childTnLst>
                                </p:cTn>
                              </p:par>
                              <p:par>
                                <p:cTn id="88" presetID="15" presetClass="entr" presetSubtype="0" fill="hold" grpId="0" nodeType="withEffect">
                                  <p:stCondLst>
                                    <p:cond delay="0"/>
                                  </p:stCondLst>
                                  <p:childTnLst>
                                    <p:set>
                                      <p:cBhvr>
                                        <p:cTn id="89" dur="1" fill="hold">
                                          <p:stCondLst>
                                            <p:cond delay="0"/>
                                          </p:stCondLst>
                                        </p:cTn>
                                        <p:tgtEl>
                                          <p:spTgt spid="20486"/>
                                        </p:tgtEl>
                                        <p:attrNameLst>
                                          <p:attrName>style.visibility</p:attrName>
                                        </p:attrNameLst>
                                      </p:cBhvr>
                                      <p:to>
                                        <p:strVal val="visible"/>
                                      </p:to>
                                    </p:set>
                                    <p:anim calcmode="lin" valueType="num">
                                      <p:cBhvr>
                                        <p:cTn id="90" dur="1000" fill="hold"/>
                                        <p:tgtEl>
                                          <p:spTgt spid="20486"/>
                                        </p:tgtEl>
                                        <p:attrNameLst>
                                          <p:attrName>ppt_w</p:attrName>
                                        </p:attrNameLst>
                                      </p:cBhvr>
                                      <p:tavLst>
                                        <p:tav tm="0">
                                          <p:val>
                                            <p:fltVal val="0"/>
                                          </p:val>
                                        </p:tav>
                                        <p:tav tm="100000">
                                          <p:val>
                                            <p:strVal val="#ppt_w"/>
                                          </p:val>
                                        </p:tav>
                                      </p:tavLst>
                                    </p:anim>
                                    <p:anim calcmode="lin" valueType="num">
                                      <p:cBhvr>
                                        <p:cTn id="91" dur="1000" fill="hold"/>
                                        <p:tgtEl>
                                          <p:spTgt spid="20486"/>
                                        </p:tgtEl>
                                        <p:attrNameLst>
                                          <p:attrName>ppt_h</p:attrName>
                                        </p:attrNameLst>
                                      </p:cBhvr>
                                      <p:tavLst>
                                        <p:tav tm="0">
                                          <p:val>
                                            <p:fltVal val="0"/>
                                          </p:val>
                                        </p:tav>
                                        <p:tav tm="100000">
                                          <p:val>
                                            <p:strVal val="#ppt_h"/>
                                          </p:val>
                                        </p:tav>
                                      </p:tavLst>
                                    </p:anim>
                                    <p:anim calcmode="lin" valueType="num">
                                      <p:cBhvr>
                                        <p:cTn id="92" dur="1000" fill="hold"/>
                                        <p:tgtEl>
                                          <p:spTgt spid="20486"/>
                                        </p:tgtEl>
                                        <p:attrNameLst>
                                          <p:attrName>ppt_x</p:attrName>
                                        </p:attrNameLst>
                                      </p:cBhvr>
                                      <p:tavLst>
                                        <p:tav tm="0" fmla="#ppt_x+(cos(-2*pi*(1-$))*-#ppt_x-sin(-2*pi*(1-$))*(1-#ppt_y))*(1-$)">
                                          <p:val>
                                            <p:fltVal val="0"/>
                                          </p:val>
                                        </p:tav>
                                        <p:tav tm="100000">
                                          <p:val>
                                            <p:fltVal val="1"/>
                                          </p:val>
                                        </p:tav>
                                      </p:tavLst>
                                    </p:anim>
                                    <p:anim calcmode="lin" valueType="num">
                                      <p:cBhvr>
                                        <p:cTn id="93" dur="1000" fill="hold"/>
                                        <p:tgtEl>
                                          <p:spTgt spid="20486"/>
                                        </p:tgtEl>
                                        <p:attrNameLst>
                                          <p:attrName>ppt_y</p:attrName>
                                        </p:attrNameLst>
                                      </p:cBhvr>
                                      <p:tavLst>
                                        <p:tav tm="0" fmla="#ppt_y+(sin(-2*pi*(1-$))*-#ppt_x+cos(-2*pi*(1-$))*(1-#ppt_y))*(1-$)">
                                          <p:val>
                                            <p:fltVal val="0"/>
                                          </p:val>
                                        </p:tav>
                                        <p:tav tm="100000">
                                          <p:val>
                                            <p:fltVal val="1"/>
                                          </p:val>
                                        </p:tav>
                                      </p:tavLst>
                                    </p:anim>
                                  </p:childTnLst>
                                </p:cTn>
                              </p:par>
                              <p:par>
                                <p:cTn id="94" presetID="15" presetClass="entr" presetSubtype="0" fill="hold" grpId="0" nodeType="withEffect">
                                  <p:stCondLst>
                                    <p:cond delay="0"/>
                                  </p:stCondLst>
                                  <p:childTnLst>
                                    <p:set>
                                      <p:cBhvr>
                                        <p:cTn id="95" dur="1" fill="hold">
                                          <p:stCondLst>
                                            <p:cond delay="0"/>
                                          </p:stCondLst>
                                        </p:cTn>
                                        <p:tgtEl>
                                          <p:spTgt spid="20487"/>
                                        </p:tgtEl>
                                        <p:attrNameLst>
                                          <p:attrName>style.visibility</p:attrName>
                                        </p:attrNameLst>
                                      </p:cBhvr>
                                      <p:to>
                                        <p:strVal val="visible"/>
                                      </p:to>
                                    </p:set>
                                    <p:anim calcmode="lin" valueType="num">
                                      <p:cBhvr>
                                        <p:cTn id="96" dur="1000" fill="hold"/>
                                        <p:tgtEl>
                                          <p:spTgt spid="20487"/>
                                        </p:tgtEl>
                                        <p:attrNameLst>
                                          <p:attrName>ppt_w</p:attrName>
                                        </p:attrNameLst>
                                      </p:cBhvr>
                                      <p:tavLst>
                                        <p:tav tm="0">
                                          <p:val>
                                            <p:fltVal val="0"/>
                                          </p:val>
                                        </p:tav>
                                        <p:tav tm="100000">
                                          <p:val>
                                            <p:strVal val="#ppt_w"/>
                                          </p:val>
                                        </p:tav>
                                      </p:tavLst>
                                    </p:anim>
                                    <p:anim calcmode="lin" valueType="num">
                                      <p:cBhvr>
                                        <p:cTn id="97" dur="1000" fill="hold"/>
                                        <p:tgtEl>
                                          <p:spTgt spid="20487"/>
                                        </p:tgtEl>
                                        <p:attrNameLst>
                                          <p:attrName>ppt_h</p:attrName>
                                        </p:attrNameLst>
                                      </p:cBhvr>
                                      <p:tavLst>
                                        <p:tav tm="0">
                                          <p:val>
                                            <p:fltVal val="0"/>
                                          </p:val>
                                        </p:tav>
                                        <p:tav tm="100000">
                                          <p:val>
                                            <p:strVal val="#ppt_h"/>
                                          </p:val>
                                        </p:tav>
                                      </p:tavLst>
                                    </p:anim>
                                    <p:anim calcmode="lin" valueType="num">
                                      <p:cBhvr>
                                        <p:cTn id="98" dur="1000" fill="hold"/>
                                        <p:tgtEl>
                                          <p:spTgt spid="20487"/>
                                        </p:tgtEl>
                                        <p:attrNameLst>
                                          <p:attrName>ppt_x</p:attrName>
                                        </p:attrNameLst>
                                      </p:cBhvr>
                                      <p:tavLst>
                                        <p:tav tm="0" fmla="#ppt_x+(cos(-2*pi*(1-$))*-#ppt_x-sin(-2*pi*(1-$))*(1-#ppt_y))*(1-$)">
                                          <p:val>
                                            <p:fltVal val="0"/>
                                          </p:val>
                                        </p:tav>
                                        <p:tav tm="100000">
                                          <p:val>
                                            <p:fltVal val="1"/>
                                          </p:val>
                                        </p:tav>
                                      </p:tavLst>
                                    </p:anim>
                                    <p:anim calcmode="lin" valueType="num">
                                      <p:cBhvr>
                                        <p:cTn id="99" dur="1000" fill="hold"/>
                                        <p:tgtEl>
                                          <p:spTgt spid="20487"/>
                                        </p:tgtEl>
                                        <p:attrNameLst>
                                          <p:attrName>ppt_y</p:attrName>
                                        </p:attrNameLst>
                                      </p:cBhvr>
                                      <p:tavLst>
                                        <p:tav tm="0" fmla="#ppt_y+(sin(-2*pi*(1-$))*-#ppt_x+cos(-2*pi*(1-$))*(1-#ppt_y))*(1-$)">
                                          <p:val>
                                            <p:fltVal val="0"/>
                                          </p:val>
                                        </p:tav>
                                        <p:tav tm="100000">
                                          <p:val>
                                            <p:fltVal val="1"/>
                                          </p:val>
                                        </p:tav>
                                      </p:tavLst>
                                    </p:anim>
                                  </p:childTnLst>
                                </p:cTn>
                              </p:par>
                              <p:par>
                                <p:cTn id="100" presetID="15" presetClass="entr" presetSubtype="0" fill="hold" grpId="0" nodeType="withEffect">
                                  <p:stCondLst>
                                    <p:cond delay="0"/>
                                  </p:stCondLst>
                                  <p:childTnLst>
                                    <p:set>
                                      <p:cBhvr>
                                        <p:cTn id="101" dur="1" fill="hold">
                                          <p:stCondLst>
                                            <p:cond delay="0"/>
                                          </p:stCondLst>
                                        </p:cTn>
                                        <p:tgtEl>
                                          <p:spTgt spid="20488"/>
                                        </p:tgtEl>
                                        <p:attrNameLst>
                                          <p:attrName>style.visibility</p:attrName>
                                        </p:attrNameLst>
                                      </p:cBhvr>
                                      <p:to>
                                        <p:strVal val="visible"/>
                                      </p:to>
                                    </p:set>
                                    <p:anim calcmode="lin" valueType="num">
                                      <p:cBhvr>
                                        <p:cTn id="102" dur="1000" fill="hold"/>
                                        <p:tgtEl>
                                          <p:spTgt spid="20488"/>
                                        </p:tgtEl>
                                        <p:attrNameLst>
                                          <p:attrName>ppt_w</p:attrName>
                                        </p:attrNameLst>
                                      </p:cBhvr>
                                      <p:tavLst>
                                        <p:tav tm="0">
                                          <p:val>
                                            <p:fltVal val="0"/>
                                          </p:val>
                                        </p:tav>
                                        <p:tav tm="100000">
                                          <p:val>
                                            <p:strVal val="#ppt_w"/>
                                          </p:val>
                                        </p:tav>
                                      </p:tavLst>
                                    </p:anim>
                                    <p:anim calcmode="lin" valueType="num">
                                      <p:cBhvr>
                                        <p:cTn id="103" dur="1000" fill="hold"/>
                                        <p:tgtEl>
                                          <p:spTgt spid="20488"/>
                                        </p:tgtEl>
                                        <p:attrNameLst>
                                          <p:attrName>ppt_h</p:attrName>
                                        </p:attrNameLst>
                                      </p:cBhvr>
                                      <p:tavLst>
                                        <p:tav tm="0">
                                          <p:val>
                                            <p:fltVal val="0"/>
                                          </p:val>
                                        </p:tav>
                                        <p:tav tm="100000">
                                          <p:val>
                                            <p:strVal val="#ppt_h"/>
                                          </p:val>
                                        </p:tav>
                                      </p:tavLst>
                                    </p:anim>
                                    <p:anim calcmode="lin" valueType="num">
                                      <p:cBhvr>
                                        <p:cTn id="104" dur="1000" fill="hold"/>
                                        <p:tgtEl>
                                          <p:spTgt spid="20488"/>
                                        </p:tgtEl>
                                        <p:attrNameLst>
                                          <p:attrName>ppt_x</p:attrName>
                                        </p:attrNameLst>
                                      </p:cBhvr>
                                      <p:tavLst>
                                        <p:tav tm="0" fmla="#ppt_x+(cos(-2*pi*(1-$))*-#ppt_x-sin(-2*pi*(1-$))*(1-#ppt_y))*(1-$)">
                                          <p:val>
                                            <p:fltVal val="0"/>
                                          </p:val>
                                        </p:tav>
                                        <p:tav tm="100000">
                                          <p:val>
                                            <p:fltVal val="1"/>
                                          </p:val>
                                        </p:tav>
                                      </p:tavLst>
                                    </p:anim>
                                    <p:anim calcmode="lin" valueType="num">
                                      <p:cBhvr>
                                        <p:cTn id="105" dur="1000" fill="hold"/>
                                        <p:tgtEl>
                                          <p:spTgt spid="20488"/>
                                        </p:tgtEl>
                                        <p:attrNameLst>
                                          <p:attrName>ppt_y</p:attrName>
                                        </p:attrNameLst>
                                      </p:cBhvr>
                                      <p:tavLst>
                                        <p:tav tm="0" fmla="#ppt_y+(sin(-2*pi*(1-$))*-#ppt_x+cos(-2*pi*(1-$))*(1-#ppt_y))*(1-$)">
                                          <p:val>
                                            <p:fltVal val="0"/>
                                          </p:val>
                                        </p:tav>
                                        <p:tav tm="100000">
                                          <p:val>
                                            <p:fltVal val="1"/>
                                          </p:val>
                                        </p:tav>
                                      </p:tavLst>
                                    </p:anim>
                                  </p:childTnLst>
                                </p:cTn>
                              </p:par>
                              <p:par>
                                <p:cTn id="106" presetID="15" presetClass="entr" presetSubtype="0" fill="hold" grpId="0" nodeType="withEffect">
                                  <p:stCondLst>
                                    <p:cond delay="0"/>
                                  </p:stCondLst>
                                  <p:childTnLst>
                                    <p:set>
                                      <p:cBhvr>
                                        <p:cTn id="107" dur="1" fill="hold">
                                          <p:stCondLst>
                                            <p:cond delay="0"/>
                                          </p:stCondLst>
                                        </p:cTn>
                                        <p:tgtEl>
                                          <p:spTgt spid="20489"/>
                                        </p:tgtEl>
                                        <p:attrNameLst>
                                          <p:attrName>style.visibility</p:attrName>
                                        </p:attrNameLst>
                                      </p:cBhvr>
                                      <p:to>
                                        <p:strVal val="visible"/>
                                      </p:to>
                                    </p:set>
                                    <p:anim calcmode="lin" valueType="num">
                                      <p:cBhvr>
                                        <p:cTn id="108" dur="1000" fill="hold"/>
                                        <p:tgtEl>
                                          <p:spTgt spid="20489"/>
                                        </p:tgtEl>
                                        <p:attrNameLst>
                                          <p:attrName>ppt_w</p:attrName>
                                        </p:attrNameLst>
                                      </p:cBhvr>
                                      <p:tavLst>
                                        <p:tav tm="0">
                                          <p:val>
                                            <p:fltVal val="0"/>
                                          </p:val>
                                        </p:tav>
                                        <p:tav tm="100000">
                                          <p:val>
                                            <p:strVal val="#ppt_w"/>
                                          </p:val>
                                        </p:tav>
                                      </p:tavLst>
                                    </p:anim>
                                    <p:anim calcmode="lin" valueType="num">
                                      <p:cBhvr>
                                        <p:cTn id="109" dur="1000" fill="hold"/>
                                        <p:tgtEl>
                                          <p:spTgt spid="20489"/>
                                        </p:tgtEl>
                                        <p:attrNameLst>
                                          <p:attrName>ppt_h</p:attrName>
                                        </p:attrNameLst>
                                      </p:cBhvr>
                                      <p:tavLst>
                                        <p:tav tm="0">
                                          <p:val>
                                            <p:fltVal val="0"/>
                                          </p:val>
                                        </p:tav>
                                        <p:tav tm="100000">
                                          <p:val>
                                            <p:strVal val="#ppt_h"/>
                                          </p:val>
                                        </p:tav>
                                      </p:tavLst>
                                    </p:anim>
                                    <p:anim calcmode="lin" valueType="num">
                                      <p:cBhvr>
                                        <p:cTn id="110" dur="1000" fill="hold"/>
                                        <p:tgtEl>
                                          <p:spTgt spid="20489"/>
                                        </p:tgtEl>
                                        <p:attrNameLst>
                                          <p:attrName>ppt_x</p:attrName>
                                        </p:attrNameLst>
                                      </p:cBhvr>
                                      <p:tavLst>
                                        <p:tav tm="0" fmla="#ppt_x+(cos(-2*pi*(1-$))*-#ppt_x-sin(-2*pi*(1-$))*(1-#ppt_y))*(1-$)">
                                          <p:val>
                                            <p:fltVal val="0"/>
                                          </p:val>
                                        </p:tav>
                                        <p:tav tm="100000">
                                          <p:val>
                                            <p:fltVal val="1"/>
                                          </p:val>
                                        </p:tav>
                                      </p:tavLst>
                                    </p:anim>
                                    <p:anim calcmode="lin" valueType="num">
                                      <p:cBhvr>
                                        <p:cTn id="111" dur="1000" fill="hold"/>
                                        <p:tgtEl>
                                          <p:spTgt spid="20489"/>
                                        </p:tgtEl>
                                        <p:attrNameLst>
                                          <p:attrName>ppt_y</p:attrName>
                                        </p:attrNameLst>
                                      </p:cBhvr>
                                      <p:tavLst>
                                        <p:tav tm="0" fmla="#ppt_y+(sin(-2*pi*(1-$))*-#ppt_x+cos(-2*pi*(1-$))*(1-#ppt_y))*(1-$)">
                                          <p:val>
                                            <p:fltVal val="0"/>
                                          </p:val>
                                        </p:tav>
                                        <p:tav tm="100000">
                                          <p:val>
                                            <p:fltVal val="1"/>
                                          </p:val>
                                        </p:tav>
                                      </p:tavLst>
                                    </p:anim>
                                  </p:childTnLst>
                                </p:cTn>
                              </p:par>
                              <p:par>
                                <p:cTn id="112" presetID="15" presetClass="entr" presetSubtype="0" fill="hold" grpId="0" nodeType="withEffect">
                                  <p:stCondLst>
                                    <p:cond delay="0"/>
                                  </p:stCondLst>
                                  <p:childTnLst>
                                    <p:set>
                                      <p:cBhvr>
                                        <p:cTn id="113" dur="1" fill="hold">
                                          <p:stCondLst>
                                            <p:cond delay="0"/>
                                          </p:stCondLst>
                                        </p:cTn>
                                        <p:tgtEl>
                                          <p:spTgt spid="20490"/>
                                        </p:tgtEl>
                                        <p:attrNameLst>
                                          <p:attrName>style.visibility</p:attrName>
                                        </p:attrNameLst>
                                      </p:cBhvr>
                                      <p:to>
                                        <p:strVal val="visible"/>
                                      </p:to>
                                    </p:set>
                                    <p:anim calcmode="lin" valueType="num">
                                      <p:cBhvr>
                                        <p:cTn id="114" dur="1000" fill="hold"/>
                                        <p:tgtEl>
                                          <p:spTgt spid="20490"/>
                                        </p:tgtEl>
                                        <p:attrNameLst>
                                          <p:attrName>ppt_w</p:attrName>
                                        </p:attrNameLst>
                                      </p:cBhvr>
                                      <p:tavLst>
                                        <p:tav tm="0">
                                          <p:val>
                                            <p:fltVal val="0"/>
                                          </p:val>
                                        </p:tav>
                                        <p:tav tm="100000">
                                          <p:val>
                                            <p:strVal val="#ppt_w"/>
                                          </p:val>
                                        </p:tav>
                                      </p:tavLst>
                                    </p:anim>
                                    <p:anim calcmode="lin" valueType="num">
                                      <p:cBhvr>
                                        <p:cTn id="115" dur="1000" fill="hold"/>
                                        <p:tgtEl>
                                          <p:spTgt spid="20490"/>
                                        </p:tgtEl>
                                        <p:attrNameLst>
                                          <p:attrName>ppt_h</p:attrName>
                                        </p:attrNameLst>
                                      </p:cBhvr>
                                      <p:tavLst>
                                        <p:tav tm="0">
                                          <p:val>
                                            <p:fltVal val="0"/>
                                          </p:val>
                                        </p:tav>
                                        <p:tav tm="100000">
                                          <p:val>
                                            <p:strVal val="#ppt_h"/>
                                          </p:val>
                                        </p:tav>
                                      </p:tavLst>
                                    </p:anim>
                                    <p:anim calcmode="lin" valueType="num">
                                      <p:cBhvr>
                                        <p:cTn id="116" dur="1000" fill="hold"/>
                                        <p:tgtEl>
                                          <p:spTgt spid="20490"/>
                                        </p:tgtEl>
                                        <p:attrNameLst>
                                          <p:attrName>ppt_x</p:attrName>
                                        </p:attrNameLst>
                                      </p:cBhvr>
                                      <p:tavLst>
                                        <p:tav tm="0" fmla="#ppt_x+(cos(-2*pi*(1-$))*-#ppt_x-sin(-2*pi*(1-$))*(1-#ppt_y))*(1-$)">
                                          <p:val>
                                            <p:fltVal val="0"/>
                                          </p:val>
                                        </p:tav>
                                        <p:tav tm="100000">
                                          <p:val>
                                            <p:fltVal val="1"/>
                                          </p:val>
                                        </p:tav>
                                      </p:tavLst>
                                    </p:anim>
                                    <p:anim calcmode="lin" valueType="num">
                                      <p:cBhvr>
                                        <p:cTn id="117" dur="1000" fill="hold"/>
                                        <p:tgtEl>
                                          <p:spTgt spid="20490"/>
                                        </p:tgtEl>
                                        <p:attrNameLst>
                                          <p:attrName>ppt_y</p:attrName>
                                        </p:attrNameLst>
                                      </p:cBhvr>
                                      <p:tavLst>
                                        <p:tav tm="0" fmla="#ppt_y+(sin(-2*pi*(1-$))*-#ppt_x+cos(-2*pi*(1-$))*(1-#ppt_y))*(1-$)">
                                          <p:val>
                                            <p:fltVal val="0"/>
                                          </p:val>
                                        </p:tav>
                                        <p:tav tm="100000">
                                          <p:val>
                                            <p:fltVal val="1"/>
                                          </p:val>
                                        </p:tav>
                                      </p:tavLst>
                                    </p:anim>
                                  </p:childTnLst>
                                </p:cTn>
                              </p:par>
                              <p:par>
                                <p:cTn id="118" presetID="15" presetClass="entr" presetSubtype="0" fill="hold" grpId="0" nodeType="withEffect">
                                  <p:stCondLst>
                                    <p:cond delay="0"/>
                                  </p:stCondLst>
                                  <p:childTnLst>
                                    <p:set>
                                      <p:cBhvr>
                                        <p:cTn id="119" dur="1" fill="hold">
                                          <p:stCondLst>
                                            <p:cond delay="0"/>
                                          </p:stCondLst>
                                        </p:cTn>
                                        <p:tgtEl>
                                          <p:spTgt spid="20491"/>
                                        </p:tgtEl>
                                        <p:attrNameLst>
                                          <p:attrName>style.visibility</p:attrName>
                                        </p:attrNameLst>
                                      </p:cBhvr>
                                      <p:to>
                                        <p:strVal val="visible"/>
                                      </p:to>
                                    </p:set>
                                    <p:anim calcmode="lin" valueType="num">
                                      <p:cBhvr>
                                        <p:cTn id="120" dur="1000" fill="hold"/>
                                        <p:tgtEl>
                                          <p:spTgt spid="20491"/>
                                        </p:tgtEl>
                                        <p:attrNameLst>
                                          <p:attrName>ppt_w</p:attrName>
                                        </p:attrNameLst>
                                      </p:cBhvr>
                                      <p:tavLst>
                                        <p:tav tm="0">
                                          <p:val>
                                            <p:fltVal val="0"/>
                                          </p:val>
                                        </p:tav>
                                        <p:tav tm="100000">
                                          <p:val>
                                            <p:strVal val="#ppt_w"/>
                                          </p:val>
                                        </p:tav>
                                      </p:tavLst>
                                    </p:anim>
                                    <p:anim calcmode="lin" valueType="num">
                                      <p:cBhvr>
                                        <p:cTn id="121" dur="1000" fill="hold"/>
                                        <p:tgtEl>
                                          <p:spTgt spid="20491"/>
                                        </p:tgtEl>
                                        <p:attrNameLst>
                                          <p:attrName>ppt_h</p:attrName>
                                        </p:attrNameLst>
                                      </p:cBhvr>
                                      <p:tavLst>
                                        <p:tav tm="0">
                                          <p:val>
                                            <p:fltVal val="0"/>
                                          </p:val>
                                        </p:tav>
                                        <p:tav tm="100000">
                                          <p:val>
                                            <p:strVal val="#ppt_h"/>
                                          </p:val>
                                        </p:tav>
                                      </p:tavLst>
                                    </p:anim>
                                    <p:anim calcmode="lin" valueType="num">
                                      <p:cBhvr>
                                        <p:cTn id="122" dur="1000" fill="hold"/>
                                        <p:tgtEl>
                                          <p:spTgt spid="20491"/>
                                        </p:tgtEl>
                                        <p:attrNameLst>
                                          <p:attrName>ppt_x</p:attrName>
                                        </p:attrNameLst>
                                      </p:cBhvr>
                                      <p:tavLst>
                                        <p:tav tm="0" fmla="#ppt_x+(cos(-2*pi*(1-$))*-#ppt_x-sin(-2*pi*(1-$))*(1-#ppt_y))*(1-$)">
                                          <p:val>
                                            <p:fltVal val="0"/>
                                          </p:val>
                                        </p:tav>
                                        <p:tav tm="100000">
                                          <p:val>
                                            <p:fltVal val="1"/>
                                          </p:val>
                                        </p:tav>
                                      </p:tavLst>
                                    </p:anim>
                                    <p:anim calcmode="lin" valueType="num">
                                      <p:cBhvr>
                                        <p:cTn id="123" dur="1000" fill="hold"/>
                                        <p:tgtEl>
                                          <p:spTgt spid="20491"/>
                                        </p:tgtEl>
                                        <p:attrNameLst>
                                          <p:attrName>ppt_y</p:attrName>
                                        </p:attrNameLst>
                                      </p:cBhvr>
                                      <p:tavLst>
                                        <p:tav tm="0" fmla="#ppt_y+(sin(-2*pi*(1-$))*-#ppt_x+cos(-2*pi*(1-$))*(1-#ppt_y))*(1-$)">
                                          <p:val>
                                            <p:fltVal val="0"/>
                                          </p:val>
                                        </p:tav>
                                        <p:tav tm="100000">
                                          <p:val>
                                            <p:fltVal val="1"/>
                                          </p:val>
                                        </p:tav>
                                      </p:tavLst>
                                    </p:anim>
                                  </p:childTnLst>
                                </p:cTn>
                              </p:par>
                              <p:par>
                                <p:cTn id="124" presetID="15" presetClass="entr" presetSubtype="0" fill="hold" grpId="0" nodeType="withEffect">
                                  <p:stCondLst>
                                    <p:cond delay="0"/>
                                  </p:stCondLst>
                                  <p:childTnLst>
                                    <p:set>
                                      <p:cBhvr>
                                        <p:cTn id="125" dur="1" fill="hold">
                                          <p:stCondLst>
                                            <p:cond delay="0"/>
                                          </p:stCondLst>
                                        </p:cTn>
                                        <p:tgtEl>
                                          <p:spTgt spid="20492"/>
                                        </p:tgtEl>
                                        <p:attrNameLst>
                                          <p:attrName>style.visibility</p:attrName>
                                        </p:attrNameLst>
                                      </p:cBhvr>
                                      <p:to>
                                        <p:strVal val="visible"/>
                                      </p:to>
                                    </p:set>
                                    <p:anim calcmode="lin" valueType="num">
                                      <p:cBhvr>
                                        <p:cTn id="126" dur="1000" fill="hold"/>
                                        <p:tgtEl>
                                          <p:spTgt spid="20492"/>
                                        </p:tgtEl>
                                        <p:attrNameLst>
                                          <p:attrName>ppt_w</p:attrName>
                                        </p:attrNameLst>
                                      </p:cBhvr>
                                      <p:tavLst>
                                        <p:tav tm="0">
                                          <p:val>
                                            <p:fltVal val="0"/>
                                          </p:val>
                                        </p:tav>
                                        <p:tav tm="100000">
                                          <p:val>
                                            <p:strVal val="#ppt_w"/>
                                          </p:val>
                                        </p:tav>
                                      </p:tavLst>
                                    </p:anim>
                                    <p:anim calcmode="lin" valueType="num">
                                      <p:cBhvr>
                                        <p:cTn id="127" dur="1000" fill="hold"/>
                                        <p:tgtEl>
                                          <p:spTgt spid="20492"/>
                                        </p:tgtEl>
                                        <p:attrNameLst>
                                          <p:attrName>ppt_h</p:attrName>
                                        </p:attrNameLst>
                                      </p:cBhvr>
                                      <p:tavLst>
                                        <p:tav tm="0">
                                          <p:val>
                                            <p:fltVal val="0"/>
                                          </p:val>
                                        </p:tav>
                                        <p:tav tm="100000">
                                          <p:val>
                                            <p:strVal val="#ppt_h"/>
                                          </p:val>
                                        </p:tav>
                                      </p:tavLst>
                                    </p:anim>
                                    <p:anim calcmode="lin" valueType="num">
                                      <p:cBhvr>
                                        <p:cTn id="128" dur="1000" fill="hold"/>
                                        <p:tgtEl>
                                          <p:spTgt spid="20492"/>
                                        </p:tgtEl>
                                        <p:attrNameLst>
                                          <p:attrName>ppt_x</p:attrName>
                                        </p:attrNameLst>
                                      </p:cBhvr>
                                      <p:tavLst>
                                        <p:tav tm="0" fmla="#ppt_x+(cos(-2*pi*(1-$))*-#ppt_x-sin(-2*pi*(1-$))*(1-#ppt_y))*(1-$)">
                                          <p:val>
                                            <p:fltVal val="0"/>
                                          </p:val>
                                        </p:tav>
                                        <p:tav tm="100000">
                                          <p:val>
                                            <p:fltVal val="1"/>
                                          </p:val>
                                        </p:tav>
                                      </p:tavLst>
                                    </p:anim>
                                    <p:anim calcmode="lin" valueType="num">
                                      <p:cBhvr>
                                        <p:cTn id="129" dur="1000" fill="hold"/>
                                        <p:tgtEl>
                                          <p:spTgt spid="20492"/>
                                        </p:tgtEl>
                                        <p:attrNameLst>
                                          <p:attrName>ppt_y</p:attrName>
                                        </p:attrNameLst>
                                      </p:cBhvr>
                                      <p:tavLst>
                                        <p:tav tm="0" fmla="#ppt_y+(sin(-2*pi*(1-$))*-#ppt_x+cos(-2*pi*(1-$))*(1-#ppt_y))*(1-$)">
                                          <p:val>
                                            <p:fltVal val="0"/>
                                          </p:val>
                                        </p:tav>
                                        <p:tav tm="100000">
                                          <p:val>
                                            <p:fltVal val="1"/>
                                          </p:val>
                                        </p:tav>
                                      </p:tavLst>
                                    </p:anim>
                                  </p:childTnLst>
                                </p:cTn>
                              </p:par>
                              <p:par>
                                <p:cTn id="130" presetID="15" presetClass="entr" presetSubtype="0" fill="hold" grpId="0" nodeType="withEffect">
                                  <p:stCondLst>
                                    <p:cond delay="0"/>
                                  </p:stCondLst>
                                  <p:childTnLst>
                                    <p:set>
                                      <p:cBhvr>
                                        <p:cTn id="131" dur="1" fill="hold">
                                          <p:stCondLst>
                                            <p:cond delay="0"/>
                                          </p:stCondLst>
                                        </p:cTn>
                                        <p:tgtEl>
                                          <p:spTgt spid="20493"/>
                                        </p:tgtEl>
                                        <p:attrNameLst>
                                          <p:attrName>style.visibility</p:attrName>
                                        </p:attrNameLst>
                                      </p:cBhvr>
                                      <p:to>
                                        <p:strVal val="visible"/>
                                      </p:to>
                                    </p:set>
                                    <p:anim calcmode="lin" valueType="num">
                                      <p:cBhvr>
                                        <p:cTn id="132" dur="1000" fill="hold"/>
                                        <p:tgtEl>
                                          <p:spTgt spid="20493"/>
                                        </p:tgtEl>
                                        <p:attrNameLst>
                                          <p:attrName>ppt_w</p:attrName>
                                        </p:attrNameLst>
                                      </p:cBhvr>
                                      <p:tavLst>
                                        <p:tav tm="0">
                                          <p:val>
                                            <p:fltVal val="0"/>
                                          </p:val>
                                        </p:tav>
                                        <p:tav tm="100000">
                                          <p:val>
                                            <p:strVal val="#ppt_w"/>
                                          </p:val>
                                        </p:tav>
                                      </p:tavLst>
                                    </p:anim>
                                    <p:anim calcmode="lin" valueType="num">
                                      <p:cBhvr>
                                        <p:cTn id="133" dur="1000" fill="hold"/>
                                        <p:tgtEl>
                                          <p:spTgt spid="20493"/>
                                        </p:tgtEl>
                                        <p:attrNameLst>
                                          <p:attrName>ppt_h</p:attrName>
                                        </p:attrNameLst>
                                      </p:cBhvr>
                                      <p:tavLst>
                                        <p:tav tm="0">
                                          <p:val>
                                            <p:fltVal val="0"/>
                                          </p:val>
                                        </p:tav>
                                        <p:tav tm="100000">
                                          <p:val>
                                            <p:strVal val="#ppt_h"/>
                                          </p:val>
                                        </p:tav>
                                      </p:tavLst>
                                    </p:anim>
                                    <p:anim calcmode="lin" valueType="num">
                                      <p:cBhvr>
                                        <p:cTn id="134" dur="1000" fill="hold"/>
                                        <p:tgtEl>
                                          <p:spTgt spid="20493"/>
                                        </p:tgtEl>
                                        <p:attrNameLst>
                                          <p:attrName>ppt_x</p:attrName>
                                        </p:attrNameLst>
                                      </p:cBhvr>
                                      <p:tavLst>
                                        <p:tav tm="0" fmla="#ppt_x+(cos(-2*pi*(1-$))*-#ppt_x-sin(-2*pi*(1-$))*(1-#ppt_y))*(1-$)">
                                          <p:val>
                                            <p:fltVal val="0"/>
                                          </p:val>
                                        </p:tav>
                                        <p:tav tm="100000">
                                          <p:val>
                                            <p:fltVal val="1"/>
                                          </p:val>
                                        </p:tav>
                                      </p:tavLst>
                                    </p:anim>
                                    <p:anim calcmode="lin" valueType="num">
                                      <p:cBhvr>
                                        <p:cTn id="135" dur="1000" fill="hold"/>
                                        <p:tgtEl>
                                          <p:spTgt spid="20493"/>
                                        </p:tgtEl>
                                        <p:attrNameLst>
                                          <p:attrName>ppt_y</p:attrName>
                                        </p:attrNameLst>
                                      </p:cBhvr>
                                      <p:tavLst>
                                        <p:tav tm="0" fmla="#ppt_y+(sin(-2*pi*(1-$))*-#ppt_x+cos(-2*pi*(1-$))*(1-#ppt_y))*(1-$)">
                                          <p:val>
                                            <p:fltVal val="0"/>
                                          </p:val>
                                        </p:tav>
                                        <p:tav tm="100000">
                                          <p:val>
                                            <p:fltVal val="1"/>
                                          </p:val>
                                        </p:tav>
                                      </p:tavLst>
                                    </p:anim>
                                  </p:childTnLst>
                                </p:cTn>
                              </p:par>
                              <p:par>
                                <p:cTn id="136" presetID="15" presetClass="entr" presetSubtype="0" fill="hold" grpId="0" nodeType="withEffect">
                                  <p:stCondLst>
                                    <p:cond delay="0"/>
                                  </p:stCondLst>
                                  <p:childTnLst>
                                    <p:set>
                                      <p:cBhvr>
                                        <p:cTn id="137" dur="1" fill="hold">
                                          <p:stCondLst>
                                            <p:cond delay="0"/>
                                          </p:stCondLst>
                                        </p:cTn>
                                        <p:tgtEl>
                                          <p:spTgt spid="20494"/>
                                        </p:tgtEl>
                                        <p:attrNameLst>
                                          <p:attrName>style.visibility</p:attrName>
                                        </p:attrNameLst>
                                      </p:cBhvr>
                                      <p:to>
                                        <p:strVal val="visible"/>
                                      </p:to>
                                    </p:set>
                                    <p:anim calcmode="lin" valueType="num">
                                      <p:cBhvr>
                                        <p:cTn id="138" dur="1000" fill="hold"/>
                                        <p:tgtEl>
                                          <p:spTgt spid="20494"/>
                                        </p:tgtEl>
                                        <p:attrNameLst>
                                          <p:attrName>ppt_w</p:attrName>
                                        </p:attrNameLst>
                                      </p:cBhvr>
                                      <p:tavLst>
                                        <p:tav tm="0">
                                          <p:val>
                                            <p:fltVal val="0"/>
                                          </p:val>
                                        </p:tav>
                                        <p:tav tm="100000">
                                          <p:val>
                                            <p:strVal val="#ppt_w"/>
                                          </p:val>
                                        </p:tav>
                                      </p:tavLst>
                                    </p:anim>
                                    <p:anim calcmode="lin" valueType="num">
                                      <p:cBhvr>
                                        <p:cTn id="139" dur="1000" fill="hold"/>
                                        <p:tgtEl>
                                          <p:spTgt spid="20494"/>
                                        </p:tgtEl>
                                        <p:attrNameLst>
                                          <p:attrName>ppt_h</p:attrName>
                                        </p:attrNameLst>
                                      </p:cBhvr>
                                      <p:tavLst>
                                        <p:tav tm="0">
                                          <p:val>
                                            <p:fltVal val="0"/>
                                          </p:val>
                                        </p:tav>
                                        <p:tav tm="100000">
                                          <p:val>
                                            <p:strVal val="#ppt_h"/>
                                          </p:val>
                                        </p:tav>
                                      </p:tavLst>
                                    </p:anim>
                                    <p:anim calcmode="lin" valueType="num">
                                      <p:cBhvr>
                                        <p:cTn id="140" dur="1000" fill="hold"/>
                                        <p:tgtEl>
                                          <p:spTgt spid="20494"/>
                                        </p:tgtEl>
                                        <p:attrNameLst>
                                          <p:attrName>ppt_x</p:attrName>
                                        </p:attrNameLst>
                                      </p:cBhvr>
                                      <p:tavLst>
                                        <p:tav tm="0" fmla="#ppt_x+(cos(-2*pi*(1-$))*-#ppt_x-sin(-2*pi*(1-$))*(1-#ppt_y))*(1-$)">
                                          <p:val>
                                            <p:fltVal val="0"/>
                                          </p:val>
                                        </p:tav>
                                        <p:tav tm="100000">
                                          <p:val>
                                            <p:fltVal val="1"/>
                                          </p:val>
                                        </p:tav>
                                      </p:tavLst>
                                    </p:anim>
                                    <p:anim calcmode="lin" valueType="num">
                                      <p:cBhvr>
                                        <p:cTn id="141" dur="1000" fill="hold"/>
                                        <p:tgtEl>
                                          <p:spTgt spid="20494"/>
                                        </p:tgtEl>
                                        <p:attrNameLst>
                                          <p:attrName>ppt_y</p:attrName>
                                        </p:attrNameLst>
                                      </p:cBhvr>
                                      <p:tavLst>
                                        <p:tav tm="0" fmla="#ppt_y+(sin(-2*pi*(1-$))*-#ppt_x+cos(-2*pi*(1-$))*(1-#ppt_y))*(1-$)">
                                          <p:val>
                                            <p:fltVal val="0"/>
                                          </p:val>
                                        </p:tav>
                                        <p:tav tm="100000">
                                          <p:val>
                                            <p:fltVal val="1"/>
                                          </p:val>
                                        </p:tav>
                                      </p:tavLst>
                                    </p:anim>
                                  </p:childTnLst>
                                </p:cTn>
                              </p:par>
                              <p:par>
                                <p:cTn id="142" presetID="15" presetClass="entr" presetSubtype="0" fill="hold" grpId="1" nodeType="withEffect">
                                  <p:stCondLst>
                                    <p:cond delay="0"/>
                                  </p:stCondLst>
                                  <p:childTnLst>
                                    <p:set>
                                      <p:cBhvr>
                                        <p:cTn id="143" dur="1" fill="hold">
                                          <p:stCondLst>
                                            <p:cond delay="0"/>
                                          </p:stCondLst>
                                        </p:cTn>
                                        <p:tgtEl>
                                          <p:spTgt spid="20509"/>
                                        </p:tgtEl>
                                        <p:attrNameLst>
                                          <p:attrName>style.visibility</p:attrName>
                                        </p:attrNameLst>
                                      </p:cBhvr>
                                      <p:to>
                                        <p:strVal val="visible"/>
                                      </p:to>
                                    </p:set>
                                    <p:anim calcmode="lin" valueType="num">
                                      <p:cBhvr>
                                        <p:cTn id="144" dur="1000" fill="hold"/>
                                        <p:tgtEl>
                                          <p:spTgt spid="20509"/>
                                        </p:tgtEl>
                                        <p:attrNameLst>
                                          <p:attrName>ppt_w</p:attrName>
                                        </p:attrNameLst>
                                      </p:cBhvr>
                                      <p:tavLst>
                                        <p:tav tm="0">
                                          <p:val>
                                            <p:fltVal val="0"/>
                                          </p:val>
                                        </p:tav>
                                        <p:tav tm="100000">
                                          <p:val>
                                            <p:strVal val="#ppt_w"/>
                                          </p:val>
                                        </p:tav>
                                      </p:tavLst>
                                    </p:anim>
                                    <p:anim calcmode="lin" valueType="num">
                                      <p:cBhvr>
                                        <p:cTn id="145" dur="1000" fill="hold"/>
                                        <p:tgtEl>
                                          <p:spTgt spid="20509"/>
                                        </p:tgtEl>
                                        <p:attrNameLst>
                                          <p:attrName>ppt_h</p:attrName>
                                        </p:attrNameLst>
                                      </p:cBhvr>
                                      <p:tavLst>
                                        <p:tav tm="0">
                                          <p:val>
                                            <p:fltVal val="0"/>
                                          </p:val>
                                        </p:tav>
                                        <p:tav tm="100000">
                                          <p:val>
                                            <p:strVal val="#ppt_h"/>
                                          </p:val>
                                        </p:tav>
                                      </p:tavLst>
                                    </p:anim>
                                    <p:anim calcmode="lin" valueType="num">
                                      <p:cBhvr>
                                        <p:cTn id="146" dur="1000" fill="hold"/>
                                        <p:tgtEl>
                                          <p:spTgt spid="20509"/>
                                        </p:tgtEl>
                                        <p:attrNameLst>
                                          <p:attrName>ppt_x</p:attrName>
                                        </p:attrNameLst>
                                      </p:cBhvr>
                                      <p:tavLst>
                                        <p:tav tm="0" fmla="#ppt_x+(cos(-2*pi*(1-$))*-#ppt_x-sin(-2*pi*(1-$))*(1-#ppt_y))*(1-$)">
                                          <p:val>
                                            <p:fltVal val="0"/>
                                          </p:val>
                                        </p:tav>
                                        <p:tav tm="100000">
                                          <p:val>
                                            <p:fltVal val="1"/>
                                          </p:val>
                                        </p:tav>
                                      </p:tavLst>
                                    </p:anim>
                                    <p:anim calcmode="lin" valueType="num">
                                      <p:cBhvr>
                                        <p:cTn id="147" dur="1000" fill="hold"/>
                                        <p:tgtEl>
                                          <p:spTgt spid="20509"/>
                                        </p:tgtEl>
                                        <p:attrNameLst>
                                          <p:attrName>ppt_y</p:attrName>
                                        </p:attrNameLst>
                                      </p:cBhvr>
                                      <p:tavLst>
                                        <p:tav tm="0" fmla="#ppt_y+(sin(-2*pi*(1-$))*-#ppt_x+cos(-2*pi*(1-$))*(1-#ppt_y))*(1-$)">
                                          <p:val>
                                            <p:fltVal val="0"/>
                                          </p:val>
                                        </p:tav>
                                        <p:tav tm="100000">
                                          <p:val>
                                            <p:fltVal val="1"/>
                                          </p:val>
                                        </p:tav>
                                      </p:tavLst>
                                    </p:anim>
                                  </p:childTnLst>
                                </p:cTn>
                              </p:par>
                              <p:par>
                                <p:cTn id="148" presetID="15" presetClass="entr" presetSubtype="0" fill="hold" grpId="1" nodeType="withEffect">
                                  <p:stCondLst>
                                    <p:cond delay="0"/>
                                  </p:stCondLst>
                                  <p:childTnLst>
                                    <p:set>
                                      <p:cBhvr>
                                        <p:cTn id="149" dur="1" fill="hold">
                                          <p:stCondLst>
                                            <p:cond delay="0"/>
                                          </p:stCondLst>
                                        </p:cTn>
                                        <p:tgtEl>
                                          <p:spTgt spid="20512"/>
                                        </p:tgtEl>
                                        <p:attrNameLst>
                                          <p:attrName>style.visibility</p:attrName>
                                        </p:attrNameLst>
                                      </p:cBhvr>
                                      <p:to>
                                        <p:strVal val="visible"/>
                                      </p:to>
                                    </p:set>
                                    <p:anim calcmode="lin" valueType="num">
                                      <p:cBhvr>
                                        <p:cTn id="150" dur="1000" fill="hold"/>
                                        <p:tgtEl>
                                          <p:spTgt spid="20512"/>
                                        </p:tgtEl>
                                        <p:attrNameLst>
                                          <p:attrName>ppt_w</p:attrName>
                                        </p:attrNameLst>
                                      </p:cBhvr>
                                      <p:tavLst>
                                        <p:tav tm="0">
                                          <p:val>
                                            <p:fltVal val="0"/>
                                          </p:val>
                                        </p:tav>
                                        <p:tav tm="100000">
                                          <p:val>
                                            <p:strVal val="#ppt_w"/>
                                          </p:val>
                                        </p:tav>
                                      </p:tavLst>
                                    </p:anim>
                                    <p:anim calcmode="lin" valueType="num">
                                      <p:cBhvr>
                                        <p:cTn id="151" dur="1000" fill="hold"/>
                                        <p:tgtEl>
                                          <p:spTgt spid="20512"/>
                                        </p:tgtEl>
                                        <p:attrNameLst>
                                          <p:attrName>ppt_h</p:attrName>
                                        </p:attrNameLst>
                                      </p:cBhvr>
                                      <p:tavLst>
                                        <p:tav tm="0">
                                          <p:val>
                                            <p:fltVal val="0"/>
                                          </p:val>
                                        </p:tav>
                                        <p:tav tm="100000">
                                          <p:val>
                                            <p:strVal val="#ppt_h"/>
                                          </p:val>
                                        </p:tav>
                                      </p:tavLst>
                                    </p:anim>
                                    <p:anim calcmode="lin" valueType="num">
                                      <p:cBhvr>
                                        <p:cTn id="152" dur="1000" fill="hold"/>
                                        <p:tgtEl>
                                          <p:spTgt spid="20512"/>
                                        </p:tgtEl>
                                        <p:attrNameLst>
                                          <p:attrName>ppt_x</p:attrName>
                                        </p:attrNameLst>
                                      </p:cBhvr>
                                      <p:tavLst>
                                        <p:tav tm="0" fmla="#ppt_x+(cos(-2*pi*(1-$))*-#ppt_x-sin(-2*pi*(1-$))*(1-#ppt_y))*(1-$)">
                                          <p:val>
                                            <p:fltVal val="0"/>
                                          </p:val>
                                        </p:tav>
                                        <p:tav tm="100000">
                                          <p:val>
                                            <p:fltVal val="1"/>
                                          </p:val>
                                        </p:tav>
                                      </p:tavLst>
                                    </p:anim>
                                    <p:anim calcmode="lin" valueType="num">
                                      <p:cBhvr>
                                        <p:cTn id="153" dur="1000" fill="hold"/>
                                        <p:tgtEl>
                                          <p:spTgt spid="20512"/>
                                        </p:tgtEl>
                                        <p:attrNameLst>
                                          <p:attrName>ppt_y</p:attrName>
                                        </p:attrNameLst>
                                      </p:cBhvr>
                                      <p:tavLst>
                                        <p:tav tm="0" fmla="#ppt_y+(sin(-2*pi*(1-$))*-#ppt_x+cos(-2*pi*(1-$))*(1-#ppt_y))*(1-$)">
                                          <p:val>
                                            <p:fltVal val="0"/>
                                          </p:val>
                                        </p:tav>
                                        <p:tav tm="100000">
                                          <p:val>
                                            <p:fltVal val="1"/>
                                          </p:val>
                                        </p:tav>
                                      </p:tavLst>
                                    </p:anim>
                                  </p:childTnLst>
                                </p:cTn>
                              </p:par>
                              <p:par>
                                <p:cTn id="154" presetID="15" presetClass="entr" presetSubtype="0" fill="hold" grpId="1" nodeType="withEffect">
                                  <p:stCondLst>
                                    <p:cond delay="0"/>
                                  </p:stCondLst>
                                  <p:childTnLst>
                                    <p:set>
                                      <p:cBhvr>
                                        <p:cTn id="155" dur="1" fill="hold">
                                          <p:stCondLst>
                                            <p:cond delay="0"/>
                                          </p:stCondLst>
                                        </p:cTn>
                                        <p:tgtEl>
                                          <p:spTgt spid="20513"/>
                                        </p:tgtEl>
                                        <p:attrNameLst>
                                          <p:attrName>style.visibility</p:attrName>
                                        </p:attrNameLst>
                                      </p:cBhvr>
                                      <p:to>
                                        <p:strVal val="visible"/>
                                      </p:to>
                                    </p:set>
                                    <p:anim calcmode="lin" valueType="num">
                                      <p:cBhvr>
                                        <p:cTn id="156" dur="1000" fill="hold"/>
                                        <p:tgtEl>
                                          <p:spTgt spid="20513"/>
                                        </p:tgtEl>
                                        <p:attrNameLst>
                                          <p:attrName>ppt_w</p:attrName>
                                        </p:attrNameLst>
                                      </p:cBhvr>
                                      <p:tavLst>
                                        <p:tav tm="0">
                                          <p:val>
                                            <p:fltVal val="0"/>
                                          </p:val>
                                        </p:tav>
                                        <p:tav tm="100000">
                                          <p:val>
                                            <p:strVal val="#ppt_w"/>
                                          </p:val>
                                        </p:tav>
                                      </p:tavLst>
                                    </p:anim>
                                    <p:anim calcmode="lin" valueType="num">
                                      <p:cBhvr>
                                        <p:cTn id="157" dur="1000" fill="hold"/>
                                        <p:tgtEl>
                                          <p:spTgt spid="20513"/>
                                        </p:tgtEl>
                                        <p:attrNameLst>
                                          <p:attrName>ppt_h</p:attrName>
                                        </p:attrNameLst>
                                      </p:cBhvr>
                                      <p:tavLst>
                                        <p:tav tm="0">
                                          <p:val>
                                            <p:fltVal val="0"/>
                                          </p:val>
                                        </p:tav>
                                        <p:tav tm="100000">
                                          <p:val>
                                            <p:strVal val="#ppt_h"/>
                                          </p:val>
                                        </p:tav>
                                      </p:tavLst>
                                    </p:anim>
                                    <p:anim calcmode="lin" valueType="num">
                                      <p:cBhvr>
                                        <p:cTn id="158" dur="1000" fill="hold"/>
                                        <p:tgtEl>
                                          <p:spTgt spid="20513"/>
                                        </p:tgtEl>
                                        <p:attrNameLst>
                                          <p:attrName>ppt_x</p:attrName>
                                        </p:attrNameLst>
                                      </p:cBhvr>
                                      <p:tavLst>
                                        <p:tav tm="0" fmla="#ppt_x+(cos(-2*pi*(1-$))*-#ppt_x-sin(-2*pi*(1-$))*(1-#ppt_y))*(1-$)">
                                          <p:val>
                                            <p:fltVal val="0"/>
                                          </p:val>
                                        </p:tav>
                                        <p:tav tm="100000">
                                          <p:val>
                                            <p:fltVal val="1"/>
                                          </p:val>
                                        </p:tav>
                                      </p:tavLst>
                                    </p:anim>
                                    <p:anim calcmode="lin" valueType="num">
                                      <p:cBhvr>
                                        <p:cTn id="159" dur="1000" fill="hold"/>
                                        <p:tgtEl>
                                          <p:spTgt spid="20513"/>
                                        </p:tgtEl>
                                        <p:attrNameLst>
                                          <p:attrName>ppt_y</p:attrName>
                                        </p:attrNameLst>
                                      </p:cBhvr>
                                      <p:tavLst>
                                        <p:tav tm="0" fmla="#ppt_y+(sin(-2*pi*(1-$))*-#ppt_x+cos(-2*pi*(1-$))*(1-#ppt_y))*(1-$)">
                                          <p:val>
                                            <p:fltVal val="0"/>
                                          </p:val>
                                        </p:tav>
                                        <p:tav tm="100000">
                                          <p:val>
                                            <p:fltVal val="1"/>
                                          </p:val>
                                        </p:tav>
                                      </p:tavLst>
                                    </p:anim>
                                  </p:childTnLst>
                                </p:cTn>
                              </p:par>
                              <p:par>
                                <p:cTn id="160" presetID="15" presetClass="entr" presetSubtype="0" fill="hold" grpId="0" nodeType="withEffect">
                                  <p:stCondLst>
                                    <p:cond delay="0"/>
                                  </p:stCondLst>
                                  <p:childTnLst>
                                    <p:set>
                                      <p:cBhvr>
                                        <p:cTn id="161" dur="1" fill="hold">
                                          <p:stCondLst>
                                            <p:cond delay="0"/>
                                          </p:stCondLst>
                                        </p:cTn>
                                        <p:tgtEl>
                                          <p:spTgt spid="20514"/>
                                        </p:tgtEl>
                                        <p:attrNameLst>
                                          <p:attrName>style.visibility</p:attrName>
                                        </p:attrNameLst>
                                      </p:cBhvr>
                                      <p:to>
                                        <p:strVal val="visible"/>
                                      </p:to>
                                    </p:set>
                                    <p:anim calcmode="lin" valueType="num">
                                      <p:cBhvr>
                                        <p:cTn id="162" dur="1000" fill="hold"/>
                                        <p:tgtEl>
                                          <p:spTgt spid="20514"/>
                                        </p:tgtEl>
                                        <p:attrNameLst>
                                          <p:attrName>ppt_w</p:attrName>
                                        </p:attrNameLst>
                                      </p:cBhvr>
                                      <p:tavLst>
                                        <p:tav tm="0">
                                          <p:val>
                                            <p:fltVal val="0"/>
                                          </p:val>
                                        </p:tav>
                                        <p:tav tm="100000">
                                          <p:val>
                                            <p:strVal val="#ppt_w"/>
                                          </p:val>
                                        </p:tav>
                                      </p:tavLst>
                                    </p:anim>
                                    <p:anim calcmode="lin" valueType="num">
                                      <p:cBhvr>
                                        <p:cTn id="163" dur="1000" fill="hold"/>
                                        <p:tgtEl>
                                          <p:spTgt spid="20514"/>
                                        </p:tgtEl>
                                        <p:attrNameLst>
                                          <p:attrName>ppt_h</p:attrName>
                                        </p:attrNameLst>
                                      </p:cBhvr>
                                      <p:tavLst>
                                        <p:tav tm="0">
                                          <p:val>
                                            <p:fltVal val="0"/>
                                          </p:val>
                                        </p:tav>
                                        <p:tav tm="100000">
                                          <p:val>
                                            <p:strVal val="#ppt_h"/>
                                          </p:val>
                                        </p:tav>
                                      </p:tavLst>
                                    </p:anim>
                                    <p:anim calcmode="lin" valueType="num">
                                      <p:cBhvr>
                                        <p:cTn id="164" dur="1000" fill="hold"/>
                                        <p:tgtEl>
                                          <p:spTgt spid="20514"/>
                                        </p:tgtEl>
                                        <p:attrNameLst>
                                          <p:attrName>ppt_x</p:attrName>
                                        </p:attrNameLst>
                                      </p:cBhvr>
                                      <p:tavLst>
                                        <p:tav tm="0" fmla="#ppt_x+(cos(-2*pi*(1-$))*-#ppt_x-sin(-2*pi*(1-$))*(1-#ppt_y))*(1-$)">
                                          <p:val>
                                            <p:fltVal val="0"/>
                                          </p:val>
                                        </p:tav>
                                        <p:tav tm="100000">
                                          <p:val>
                                            <p:fltVal val="1"/>
                                          </p:val>
                                        </p:tav>
                                      </p:tavLst>
                                    </p:anim>
                                    <p:anim calcmode="lin" valueType="num">
                                      <p:cBhvr>
                                        <p:cTn id="165" dur="1000" fill="hold"/>
                                        <p:tgtEl>
                                          <p:spTgt spid="20514"/>
                                        </p:tgtEl>
                                        <p:attrNameLst>
                                          <p:attrName>ppt_y</p:attrName>
                                        </p:attrNameLst>
                                      </p:cBhvr>
                                      <p:tavLst>
                                        <p:tav tm="0" fmla="#ppt_y+(sin(-2*pi*(1-$))*-#ppt_x+cos(-2*pi*(1-$))*(1-#ppt_y))*(1-$)">
                                          <p:val>
                                            <p:fltVal val="0"/>
                                          </p:val>
                                        </p:tav>
                                        <p:tav tm="100000">
                                          <p:val>
                                            <p:fltVal val="1"/>
                                          </p:val>
                                        </p:tav>
                                      </p:tavLst>
                                    </p:anim>
                                  </p:childTnLst>
                                </p:cTn>
                              </p:par>
                              <p:par>
                                <p:cTn id="166" presetID="15" presetClass="entr" presetSubtype="0" fill="hold" grpId="0" nodeType="withEffect">
                                  <p:stCondLst>
                                    <p:cond delay="0"/>
                                  </p:stCondLst>
                                  <p:childTnLst>
                                    <p:set>
                                      <p:cBhvr>
                                        <p:cTn id="167" dur="1" fill="hold">
                                          <p:stCondLst>
                                            <p:cond delay="0"/>
                                          </p:stCondLst>
                                        </p:cTn>
                                        <p:tgtEl>
                                          <p:spTgt spid="20515"/>
                                        </p:tgtEl>
                                        <p:attrNameLst>
                                          <p:attrName>style.visibility</p:attrName>
                                        </p:attrNameLst>
                                      </p:cBhvr>
                                      <p:to>
                                        <p:strVal val="visible"/>
                                      </p:to>
                                    </p:set>
                                    <p:anim calcmode="lin" valueType="num">
                                      <p:cBhvr>
                                        <p:cTn id="168" dur="1000" fill="hold"/>
                                        <p:tgtEl>
                                          <p:spTgt spid="20515"/>
                                        </p:tgtEl>
                                        <p:attrNameLst>
                                          <p:attrName>ppt_w</p:attrName>
                                        </p:attrNameLst>
                                      </p:cBhvr>
                                      <p:tavLst>
                                        <p:tav tm="0">
                                          <p:val>
                                            <p:fltVal val="0"/>
                                          </p:val>
                                        </p:tav>
                                        <p:tav tm="100000">
                                          <p:val>
                                            <p:strVal val="#ppt_w"/>
                                          </p:val>
                                        </p:tav>
                                      </p:tavLst>
                                    </p:anim>
                                    <p:anim calcmode="lin" valueType="num">
                                      <p:cBhvr>
                                        <p:cTn id="169" dur="1000" fill="hold"/>
                                        <p:tgtEl>
                                          <p:spTgt spid="20515"/>
                                        </p:tgtEl>
                                        <p:attrNameLst>
                                          <p:attrName>ppt_h</p:attrName>
                                        </p:attrNameLst>
                                      </p:cBhvr>
                                      <p:tavLst>
                                        <p:tav tm="0">
                                          <p:val>
                                            <p:fltVal val="0"/>
                                          </p:val>
                                        </p:tav>
                                        <p:tav tm="100000">
                                          <p:val>
                                            <p:strVal val="#ppt_h"/>
                                          </p:val>
                                        </p:tav>
                                      </p:tavLst>
                                    </p:anim>
                                    <p:anim calcmode="lin" valueType="num">
                                      <p:cBhvr>
                                        <p:cTn id="170" dur="1000" fill="hold"/>
                                        <p:tgtEl>
                                          <p:spTgt spid="20515"/>
                                        </p:tgtEl>
                                        <p:attrNameLst>
                                          <p:attrName>ppt_x</p:attrName>
                                        </p:attrNameLst>
                                      </p:cBhvr>
                                      <p:tavLst>
                                        <p:tav tm="0" fmla="#ppt_x+(cos(-2*pi*(1-$))*-#ppt_x-sin(-2*pi*(1-$))*(1-#ppt_y))*(1-$)">
                                          <p:val>
                                            <p:fltVal val="0"/>
                                          </p:val>
                                        </p:tav>
                                        <p:tav tm="100000">
                                          <p:val>
                                            <p:fltVal val="1"/>
                                          </p:val>
                                        </p:tav>
                                      </p:tavLst>
                                    </p:anim>
                                    <p:anim calcmode="lin" valueType="num">
                                      <p:cBhvr>
                                        <p:cTn id="171" dur="1000" fill="hold"/>
                                        <p:tgtEl>
                                          <p:spTgt spid="20515"/>
                                        </p:tgtEl>
                                        <p:attrNameLst>
                                          <p:attrName>ppt_y</p:attrName>
                                        </p:attrNameLst>
                                      </p:cBhvr>
                                      <p:tavLst>
                                        <p:tav tm="0" fmla="#ppt_y+(sin(-2*pi*(1-$))*-#ppt_x+cos(-2*pi*(1-$))*(1-#ppt_y))*(1-$)">
                                          <p:val>
                                            <p:fltVal val="0"/>
                                          </p:val>
                                        </p:tav>
                                        <p:tav tm="100000">
                                          <p:val>
                                            <p:fltVal val="1"/>
                                          </p:val>
                                        </p:tav>
                                      </p:tavLst>
                                    </p:anim>
                                  </p:childTnLst>
                                </p:cTn>
                              </p:par>
                              <p:par>
                                <p:cTn id="172" presetID="15" presetClass="entr" presetSubtype="0" fill="hold" grpId="0" nodeType="withEffect">
                                  <p:stCondLst>
                                    <p:cond delay="0"/>
                                  </p:stCondLst>
                                  <p:childTnLst>
                                    <p:set>
                                      <p:cBhvr>
                                        <p:cTn id="173" dur="1" fill="hold">
                                          <p:stCondLst>
                                            <p:cond delay="0"/>
                                          </p:stCondLst>
                                        </p:cTn>
                                        <p:tgtEl>
                                          <p:spTgt spid="20516"/>
                                        </p:tgtEl>
                                        <p:attrNameLst>
                                          <p:attrName>style.visibility</p:attrName>
                                        </p:attrNameLst>
                                      </p:cBhvr>
                                      <p:to>
                                        <p:strVal val="visible"/>
                                      </p:to>
                                    </p:set>
                                    <p:anim calcmode="lin" valueType="num">
                                      <p:cBhvr>
                                        <p:cTn id="174" dur="1000" fill="hold"/>
                                        <p:tgtEl>
                                          <p:spTgt spid="20516"/>
                                        </p:tgtEl>
                                        <p:attrNameLst>
                                          <p:attrName>ppt_w</p:attrName>
                                        </p:attrNameLst>
                                      </p:cBhvr>
                                      <p:tavLst>
                                        <p:tav tm="0">
                                          <p:val>
                                            <p:fltVal val="0"/>
                                          </p:val>
                                        </p:tav>
                                        <p:tav tm="100000">
                                          <p:val>
                                            <p:strVal val="#ppt_w"/>
                                          </p:val>
                                        </p:tav>
                                      </p:tavLst>
                                    </p:anim>
                                    <p:anim calcmode="lin" valueType="num">
                                      <p:cBhvr>
                                        <p:cTn id="175" dur="1000" fill="hold"/>
                                        <p:tgtEl>
                                          <p:spTgt spid="20516"/>
                                        </p:tgtEl>
                                        <p:attrNameLst>
                                          <p:attrName>ppt_h</p:attrName>
                                        </p:attrNameLst>
                                      </p:cBhvr>
                                      <p:tavLst>
                                        <p:tav tm="0">
                                          <p:val>
                                            <p:fltVal val="0"/>
                                          </p:val>
                                        </p:tav>
                                        <p:tav tm="100000">
                                          <p:val>
                                            <p:strVal val="#ppt_h"/>
                                          </p:val>
                                        </p:tav>
                                      </p:tavLst>
                                    </p:anim>
                                    <p:anim calcmode="lin" valueType="num">
                                      <p:cBhvr>
                                        <p:cTn id="176" dur="1000" fill="hold"/>
                                        <p:tgtEl>
                                          <p:spTgt spid="20516"/>
                                        </p:tgtEl>
                                        <p:attrNameLst>
                                          <p:attrName>ppt_x</p:attrName>
                                        </p:attrNameLst>
                                      </p:cBhvr>
                                      <p:tavLst>
                                        <p:tav tm="0" fmla="#ppt_x+(cos(-2*pi*(1-$))*-#ppt_x-sin(-2*pi*(1-$))*(1-#ppt_y))*(1-$)">
                                          <p:val>
                                            <p:fltVal val="0"/>
                                          </p:val>
                                        </p:tav>
                                        <p:tav tm="100000">
                                          <p:val>
                                            <p:fltVal val="1"/>
                                          </p:val>
                                        </p:tav>
                                      </p:tavLst>
                                    </p:anim>
                                    <p:anim calcmode="lin" valueType="num">
                                      <p:cBhvr>
                                        <p:cTn id="177" dur="1000" fill="hold"/>
                                        <p:tgtEl>
                                          <p:spTgt spid="20516"/>
                                        </p:tgtEl>
                                        <p:attrNameLst>
                                          <p:attrName>ppt_y</p:attrName>
                                        </p:attrNameLst>
                                      </p:cBhvr>
                                      <p:tavLst>
                                        <p:tav tm="0" fmla="#ppt_y+(sin(-2*pi*(1-$))*-#ppt_x+cos(-2*pi*(1-$))*(1-#ppt_y))*(1-$)">
                                          <p:val>
                                            <p:fltVal val="0"/>
                                          </p:val>
                                        </p:tav>
                                        <p:tav tm="100000">
                                          <p:val>
                                            <p:fltVal val="1"/>
                                          </p:val>
                                        </p:tav>
                                      </p:tavLst>
                                    </p:anim>
                                  </p:childTnLst>
                                </p:cTn>
                              </p:par>
                              <p:par>
                                <p:cTn id="178" presetID="15" presetClass="entr" presetSubtype="0" fill="hold" grpId="0" nodeType="withEffect">
                                  <p:stCondLst>
                                    <p:cond delay="0"/>
                                  </p:stCondLst>
                                  <p:childTnLst>
                                    <p:set>
                                      <p:cBhvr>
                                        <p:cTn id="179" dur="1" fill="hold">
                                          <p:stCondLst>
                                            <p:cond delay="0"/>
                                          </p:stCondLst>
                                        </p:cTn>
                                        <p:tgtEl>
                                          <p:spTgt spid="20517"/>
                                        </p:tgtEl>
                                        <p:attrNameLst>
                                          <p:attrName>style.visibility</p:attrName>
                                        </p:attrNameLst>
                                      </p:cBhvr>
                                      <p:to>
                                        <p:strVal val="visible"/>
                                      </p:to>
                                    </p:set>
                                    <p:anim calcmode="lin" valueType="num">
                                      <p:cBhvr>
                                        <p:cTn id="180" dur="1000" fill="hold"/>
                                        <p:tgtEl>
                                          <p:spTgt spid="20517"/>
                                        </p:tgtEl>
                                        <p:attrNameLst>
                                          <p:attrName>ppt_w</p:attrName>
                                        </p:attrNameLst>
                                      </p:cBhvr>
                                      <p:tavLst>
                                        <p:tav tm="0">
                                          <p:val>
                                            <p:fltVal val="0"/>
                                          </p:val>
                                        </p:tav>
                                        <p:tav tm="100000">
                                          <p:val>
                                            <p:strVal val="#ppt_w"/>
                                          </p:val>
                                        </p:tav>
                                      </p:tavLst>
                                    </p:anim>
                                    <p:anim calcmode="lin" valueType="num">
                                      <p:cBhvr>
                                        <p:cTn id="181" dur="1000" fill="hold"/>
                                        <p:tgtEl>
                                          <p:spTgt spid="20517"/>
                                        </p:tgtEl>
                                        <p:attrNameLst>
                                          <p:attrName>ppt_h</p:attrName>
                                        </p:attrNameLst>
                                      </p:cBhvr>
                                      <p:tavLst>
                                        <p:tav tm="0">
                                          <p:val>
                                            <p:fltVal val="0"/>
                                          </p:val>
                                        </p:tav>
                                        <p:tav tm="100000">
                                          <p:val>
                                            <p:strVal val="#ppt_h"/>
                                          </p:val>
                                        </p:tav>
                                      </p:tavLst>
                                    </p:anim>
                                    <p:anim calcmode="lin" valueType="num">
                                      <p:cBhvr>
                                        <p:cTn id="182" dur="1000" fill="hold"/>
                                        <p:tgtEl>
                                          <p:spTgt spid="20517"/>
                                        </p:tgtEl>
                                        <p:attrNameLst>
                                          <p:attrName>ppt_x</p:attrName>
                                        </p:attrNameLst>
                                      </p:cBhvr>
                                      <p:tavLst>
                                        <p:tav tm="0" fmla="#ppt_x+(cos(-2*pi*(1-$))*-#ppt_x-sin(-2*pi*(1-$))*(1-#ppt_y))*(1-$)">
                                          <p:val>
                                            <p:fltVal val="0"/>
                                          </p:val>
                                        </p:tav>
                                        <p:tav tm="100000">
                                          <p:val>
                                            <p:fltVal val="1"/>
                                          </p:val>
                                        </p:tav>
                                      </p:tavLst>
                                    </p:anim>
                                    <p:anim calcmode="lin" valueType="num">
                                      <p:cBhvr>
                                        <p:cTn id="183" dur="1000" fill="hold"/>
                                        <p:tgtEl>
                                          <p:spTgt spid="20517"/>
                                        </p:tgtEl>
                                        <p:attrNameLst>
                                          <p:attrName>ppt_y</p:attrName>
                                        </p:attrNameLst>
                                      </p:cBhvr>
                                      <p:tavLst>
                                        <p:tav tm="0" fmla="#ppt_y+(sin(-2*pi*(1-$))*-#ppt_x+cos(-2*pi*(1-$))*(1-#ppt_y))*(1-$)">
                                          <p:val>
                                            <p:fltVal val="0"/>
                                          </p:val>
                                        </p:tav>
                                        <p:tav tm="100000">
                                          <p:val>
                                            <p:fltVal val="1"/>
                                          </p:val>
                                        </p:tav>
                                      </p:tavLst>
                                    </p:anim>
                                  </p:childTnLst>
                                </p:cTn>
                              </p:par>
                              <p:par>
                                <p:cTn id="184" presetID="15" presetClass="entr" presetSubtype="0" fill="hold" grpId="0" nodeType="withEffect">
                                  <p:stCondLst>
                                    <p:cond delay="0"/>
                                  </p:stCondLst>
                                  <p:childTnLst>
                                    <p:set>
                                      <p:cBhvr>
                                        <p:cTn id="185" dur="1" fill="hold">
                                          <p:stCondLst>
                                            <p:cond delay="0"/>
                                          </p:stCondLst>
                                        </p:cTn>
                                        <p:tgtEl>
                                          <p:spTgt spid="20518"/>
                                        </p:tgtEl>
                                        <p:attrNameLst>
                                          <p:attrName>style.visibility</p:attrName>
                                        </p:attrNameLst>
                                      </p:cBhvr>
                                      <p:to>
                                        <p:strVal val="visible"/>
                                      </p:to>
                                    </p:set>
                                    <p:anim calcmode="lin" valueType="num">
                                      <p:cBhvr>
                                        <p:cTn id="186" dur="1000" fill="hold"/>
                                        <p:tgtEl>
                                          <p:spTgt spid="20518"/>
                                        </p:tgtEl>
                                        <p:attrNameLst>
                                          <p:attrName>ppt_w</p:attrName>
                                        </p:attrNameLst>
                                      </p:cBhvr>
                                      <p:tavLst>
                                        <p:tav tm="0">
                                          <p:val>
                                            <p:fltVal val="0"/>
                                          </p:val>
                                        </p:tav>
                                        <p:tav tm="100000">
                                          <p:val>
                                            <p:strVal val="#ppt_w"/>
                                          </p:val>
                                        </p:tav>
                                      </p:tavLst>
                                    </p:anim>
                                    <p:anim calcmode="lin" valueType="num">
                                      <p:cBhvr>
                                        <p:cTn id="187" dur="1000" fill="hold"/>
                                        <p:tgtEl>
                                          <p:spTgt spid="20518"/>
                                        </p:tgtEl>
                                        <p:attrNameLst>
                                          <p:attrName>ppt_h</p:attrName>
                                        </p:attrNameLst>
                                      </p:cBhvr>
                                      <p:tavLst>
                                        <p:tav tm="0">
                                          <p:val>
                                            <p:fltVal val="0"/>
                                          </p:val>
                                        </p:tav>
                                        <p:tav tm="100000">
                                          <p:val>
                                            <p:strVal val="#ppt_h"/>
                                          </p:val>
                                        </p:tav>
                                      </p:tavLst>
                                    </p:anim>
                                    <p:anim calcmode="lin" valueType="num">
                                      <p:cBhvr>
                                        <p:cTn id="188" dur="1000" fill="hold"/>
                                        <p:tgtEl>
                                          <p:spTgt spid="20518"/>
                                        </p:tgtEl>
                                        <p:attrNameLst>
                                          <p:attrName>ppt_x</p:attrName>
                                        </p:attrNameLst>
                                      </p:cBhvr>
                                      <p:tavLst>
                                        <p:tav tm="0" fmla="#ppt_x+(cos(-2*pi*(1-$))*-#ppt_x-sin(-2*pi*(1-$))*(1-#ppt_y))*(1-$)">
                                          <p:val>
                                            <p:fltVal val="0"/>
                                          </p:val>
                                        </p:tav>
                                        <p:tav tm="100000">
                                          <p:val>
                                            <p:fltVal val="1"/>
                                          </p:val>
                                        </p:tav>
                                      </p:tavLst>
                                    </p:anim>
                                    <p:anim calcmode="lin" valueType="num">
                                      <p:cBhvr>
                                        <p:cTn id="189" dur="1000" fill="hold"/>
                                        <p:tgtEl>
                                          <p:spTgt spid="20518"/>
                                        </p:tgtEl>
                                        <p:attrNameLst>
                                          <p:attrName>ppt_y</p:attrName>
                                        </p:attrNameLst>
                                      </p:cBhvr>
                                      <p:tavLst>
                                        <p:tav tm="0" fmla="#ppt_y+(sin(-2*pi*(1-$))*-#ppt_x+cos(-2*pi*(1-$))*(1-#ppt_y))*(1-$)">
                                          <p:val>
                                            <p:fltVal val="0"/>
                                          </p:val>
                                        </p:tav>
                                        <p:tav tm="100000">
                                          <p:val>
                                            <p:fltVal val="1"/>
                                          </p:val>
                                        </p:tav>
                                      </p:tavLst>
                                    </p:anim>
                                  </p:childTnLst>
                                </p:cTn>
                              </p:par>
                              <p:par>
                                <p:cTn id="190" presetID="15" presetClass="entr" presetSubtype="0" fill="hold" grpId="0" nodeType="withEffect">
                                  <p:stCondLst>
                                    <p:cond delay="0"/>
                                  </p:stCondLst>
                                  <p:childTnLst>
                                    <p:set>
                                      <p:cBhvr>
                                        <p:cTn id="191" dur="1" fill="hold">
                                          <p:stCondLst>
                                            <p:cond delay="0"/>
                                          </p:stCondLst>
                                        </p:cTn>
                                        <p:tgtEl>
                                          <p:spTgt spid="20519"/>
                                        </p:tgtEl>
                                        <p:attrNameLst>
                                          <p:attrName>style.visibility</p:attrName>
                                        </p:attrNameLst>
                                      </p:cBhvr>
                                      <p:to>
                                        <p:strVal val="visible"/>
                                      </p:to>
                                    </p:set>
                                    <p:anim calcmode="lin" valueType="num">
                                      <p:cBhvr>
                                        <p:cTn id="192" dur="1000" fill="hold"/>
                                        <p:tgtEl>
                                          <p:spTgt spid="20519"/>
                                        </p:tgtEl>
                                        <p:attrNameLst>
                                          <p:attrName>ppt_w</p:attrName>
                                        </p:attrNameLst>
                                      </p:cBhvr>
                                      <p:tavLst>
                                        <p:tav tm="0">
                                          <p:val>
                                            <p:fltVal val="0"/>
                                          </p:val>
                                        </p:tav>
                                        <p:tav tm="100000">
                                          <p:val>
                                            <p:strVal val="#ppt_w"/>
                                          </p:val>
                                        </p:tav>
                                      </p:tavLst>
                                    </p:anim>
                                    <p:anim calcmode="lin" valueType="num">
                                      <p:cBhvr>
                                        <p:cTn id="193" dur="1000" fill="hold"/>
                                        <p:tgtEl>
                                          <p:spTgt spid="20519"/>
                                        </p:tgtEl>
                                        <p:attrNameLst>
                                          <p:attrName>ppt_h</p:attrName>
                                        </p:attrNameLst>
                                      </p:cBhvr>
                                      <p:tavLst>
                                        <p:tav tm="0">
                                          <p:val>
                                            <p:fltVal val="0"/>
                                          </p:val>
                                        </p:tav>
                                        <p:tav tm="100000">
                                          <p:val>
                                            <p:strVal val="#ppt_h"/>
                                          </p:val>
                                        </p:tav>
                                      </p:tavLst>
                                    </p:anim>
                                    <p:anim calcmode="lin" valueType="num">
                                      <p:cBhvr>
                                        <p:cTn id="194" dur="1000" fill="hold"/>
                                        <p:tgtEl>
                                          <p:spTgt spid="20519"/>
                                        </p:tgtEl>
                                        <p:attrNameLst>
                                          <p:attrName>ppt_x</p:attrName>
                                        </p:attrNameLst>
                                      </p:cBhvr>
                                      <p:tavLst>
                                        <p:tav tm="0" fmla="#ppt_x+(cos(-2*pi*(1-$))*-#ppt_x-sin(-2*pi*(1-$))*(1-#ppt_y))*(1-$)">
                                          <p:val>
                                            <p:fltVal val="0"/>
                                          </p:val>
                                        </p:tav>
                                        <p:tav tm="100000">
                                          <p:val>
                                            <p:fltVal val="1"/>
                                          </p:val>
                                        </p:tav>
                                      </p:tavLst>
                                    </p:anim>
                                    <p:anim calcmode="lin" valueType="num">
                                      <p:cBhvr>
                                        <p:cTn id="195" dur="1000" fill="hold"/>
                                        <p:tgtEl>
                                          <p:spTgt spid="20519"/>
                                        </p:tgtEl>
                                        <p:attrNameLst>
                                          <p:attrName>ppt_y</p:attrName>
                                        </p:attrNameLst>
                                      </p:cBhvr>
                                      <p:tavLst>
                                        <p:tav tm="0" fmla="#ppt_y+(sin(-2*pi*(1-$))*-#ppt_x+cos(-2*pi*(1-$))*(1-#ppt_y))*(1-$)">
                                          <p:val>
                                            <p:fltVal val="0"/>
                                          </p:val>
                                        </p:tav>
                                        <p:tav tm="100000">
                                          <p:val>
                                            <p:fltVal val="1"/>
                                          </p:val>
                                        </p:tav>
                                      </p:tavLst>
                                    </p:anim>
                                  </p:childTnLst>
                                </p:cTn>
                              </p:par>
                              <p:par>
                                <p:cTn id="196" presetID="15" presetClass="entr" presetSubtype="0" fill="hold" grpId="0" nodeType="withEffect">
                                  <p:stCondLst>
                                    <p:cond delay="0"/>
                                  </p:stCondLst>
                                  <p:childTnLst>
                                    <p:set>
                                      <p:cBhvr>
                                        <p:cTn id="197" dur="1" fill="hold">
                                          <p:stCondLst>
                                            <p:cond delay="0"/>
                                          </p:stCondLst>
                                        </p:cTn>
                                        <p:tgtEl>
                                          <p:spTgt spid="20520"/>
                                        </p:tgtEl>
                                        <p:attrNameLst>
                                          <p:attrName>style.visibility</p:attrName>
                                        </p:attrNameLst>
                                      </p:cBhvr>
                                      <p:to>
                                        <p:strVal val="visible"/>
                                      </p:to>
                                    </p:set>
                                    <p:anim calcmode="lin" valueType="num">
                                      <p:cBhvr>
                                        <p:cTn id="198" dur="1000" fill="hold"/>
                                        <p:tgtEl>
                                          <p:spTgt spid="20520"/>
                                        </p:tgtEl>
                                        <p:attrNameLst>
                                          <p:attrName>ppt_w</p:attrName>
                                        </p:attrNameLst>
                                      </p:cBhvr>
                                      <p:tavLst>
                                        <p:tav tm="0">
                                          <p:val>
                                            <p:fltVal val="0"/>
                                          </p:val>
                                        </p:tav>
                                        <p:tav tm="100000">
                                          <p:val>
                                            <p:strVal val="#ppt_w"/>
                                          </p:val>
                                        </p:tav>
                                      </p:tavLst>
                                    </p:anim>
                                    <p:anim calcmode="lin" valueType="num">
                                      <p:cBhvr>
                                        <p:cTn id="199" dur="1000" fill="hold"/>
                                        <p:tgtEl>
                                          <p:spTgt spid="20520"/>
                                        </p:tgtEl>
                                        <p:attrNameLst>
                                          <p:attrName>ppt_h</p:attrName>
                                        </p:attrNameLst>
                                      </p:cBhvr>
                                      <p:tavLst>
                                        <p:tav tm="0">
                                          <p:val>
                                            <p:fltVal val="0"/>
                                          </p:val>
                                        </p:tav>
                                        <p:tav tm="100000">
                                          <p:val>
                                            <p:strVal val="#ppt_h"/>
                                          </p:val>
                                        </p:tav>
                                      </p:tavLst>
                                    </p:anim>
                                    <p:anim calcmode="lin" valueType="num">
                                      <p:cBhvr>
                                        <p:cTn id="200" dur="1000" fill="hold"/>
                                        <p:tgtEl>
                                          <p:spTgt spid="20520"/>
                                        </p:tgtEl>
                                        <p:attrNameLst>
                                          <p:attrName>ppt_x</p:attrName>
                                        </p:attrNameLst>
                                      </p:cBhvr>
                                      <p:tavLst>
                                        <p:tav tm="0" fmla="#ppt_x+(cos(-2*pi*(1-$))*-#ppt_x-sin(-2*pi*(1-$))*(1-#ppt_y))*(1-$)">
                                          <p:val>
                                            <p:fltVal val="0"/>
                                          </p:val>
                                        </p:tav>
                                        <p:tav tm="100000">
                                          <p:val>
                                            <p:fltVal val="1"/>
                                          </p:val>
                                        </p:tav>
                                      </p:tavLst>
                                    </p:anim>
                                    <p:anim calcmode="lin" valueType="num">
                                      <p:cBhvr>
                                        <p:cTn id="201" dur="1000" fill="hold"/>
                                        <p:tgtEl>
                                          <p:spTgt spid="20520"/>
                                        </p:tgtEl>
                                        <p:attrNameLst>
                                          <p:attrName>ppt_y</p:attrName>
                                        </p:attrNameLst>
                                      </p:cBhvr>
                                      <p:tavLst>
                                        <p:tav tm="0" fmla="#ppt_y+(sin(-2*pi*(1-$))*-#ppt_x+cos(-2*pi*(1-$))*(1-#ppt_y))*(1-$)">
                                          <p:val>
                                            <p:fltVal val="0"/>
                                          </p:val>
                                        </p:tav>
                                        <p:tav tm="100000">
                                          <p:val>
                                            <p:fltVal val="1"/>
                                          </p:val>
                                        </p:tav>
                                      </p:tavLst>
                                    </p:anim>
                                  </p:childTnLst>
                                </p:cTn>
                              </p:par>
                              <p:par>
                                <p:cTn id="202" presetID="15" presetClass="entr" presetSubtype="0" fill="hold" grpId="0" nodeType="withEffect">
                                  <p:stCondLst>
                                    <p:cond delay="0"/>
                                  </p:stCondLst>
                                  <p:childTnLst>
                                    <p:set>
                                      <p:cBhvr>
                                        <p:cTn id="203" dur="1" fill="hold">
                                          <p:stCondLst>
                                            <p:cond delay="0"/>
                                          </p:stCondLst>
                                        </p:cTn>
                                        <p:tgtEl>
                                          <p:spTgt spid="20521"/>
                                        </p:tgtEl>
                                        <p:attrNameLst>
                                          <p:attrName>style.visibility</p:attrName>
                                        </p:attrNameLst>
                                      </p:cBhvr>
                                      <p:to>
                                        <p:strVal val="visible"/>
                                      </p:to>
                                    </p:set>
                                    <p:anim calcmode="lin" valueType="num">
                                      <p:cBhvr>
                                        <p:cTn id="204" dur="1000" fill="hold"/>
                                        <p:tgtEl>
                                          <p:spTgt spid="20521"/>
                                        </p:tgtEl>
                                        <p:attrNameLst>
                                          <p:attrName>ppt_w</p:attrName>
                                        </p:attrNameLst>
                                      </p:cBhvr>
                                      <p:tavLst>
                                        <p:tav tm="0">
                                          <p:val>
                                            <p:fltVal val="0"/>
                                          </p:val>
                                        </p:tav>
                                        <p:tav tm="100000">
                                          <p:val>
                                            <p:strVal val="#ppt_w"/>
                                          </p:val>
                                        </p:tav>
                                      </p:tavLst>
                                    </p:anim>
                                    <p:anim calcmode="lin" valueType="num">
                                      <p:cBhvr>
                                        <p:cTn id="205" dur="1000" fill="hold"/>
                                        <p:tgtEl>
                                          <p:spTgt spid="20521"/>
                                        </p:tgtEl>
                                        <p:attrNameLst>
                                          <p:attrName>ppt_h</p:attrName>
                                        </p:attrNameLst>
                                      </p:cBhvr>
                                      <p:tavLst>
                                        <p:tav tm="0">
                                          <p:val>
                                            <p:fltVal val="0"/>
                                          </p:val>
                                        </p:tav>
                                        <p:tav tm="100000">
                                          <p:val>
                                            <p:strVal val="#ppt_h"/>
                                          </p:val>
                                        </p:tav>
                                      </p:tavLst>
                                    </p:anim>
                                    <p:anim calcmode="lin" valueType="num">
                                      <p:cBhvr>
                                        <p:cTn id="206" dur="1000" fill="hold"/>
                                        <p:tgtEl>
                                          <p:spTgt spid="20521"/>
                                        </p:tgtEl>
                                        <p:attrNameLst>
                                          <p:attrName>ppt_x</p:attrName>
                                        </p:attrNameLst>
                                      </p:cBhvr>
                                      <p:tavLst>
                                        <p:tav tm="0" fmla="#ppt_x+(cos(-2*pi*(1-$))*-#ppt_x-sin(-2*pi*(1-$))*(1-#ppt_y))*(1-$)">
                                          <p:val>
                                            <p:fltVal val="0"/>
                                          </p:val>
                                        </p:tav>
                                        <p:tav tm="100000">
                                          <p:val>
                                            <p:fltVal val="1"/>
                                          </p:val>
                                        </p:tav>
                                      </p:tavLst>
                                    </p:anim>
                                    <p:anim calcmode="lin" valueType="num">
                                      <p:cBhvr>
                                        <p:cTn id="207" dur="1000" fill="hold"/>
                                        <p:tgtEl>
                                          <p:spTgt spid="20521"/>
                                        </p:tgtEl>
                                        <p:attrNameLst>
                                          <p:attrName>ppt_y</p:attrName>
                                        </p:attrNameLst>
                                      </p:cBhvr>
                                      <p:tavLst>
                                        <p:tav tm="0" fmla="#ppt_y+(sin(-2*pi*(1-$))*-#ppt_x+cos(-2*pi*(1-$))*(1-#ppt_y))*(1-$)">
                                          <p:val>
                                            <p:fltVal val="0"/>
                                          </p:val>
                                        </p:tav>
                                        <p:tav tm="100000">
                                          <p:val>
                                            <p:fltVal val="1"/>
                                          </p:val>
                                        </p:tav>
                                      </p:tavLst>
                                    </p:anim>
                                  </p:childTnLst>
                                </p:cTn>
                              </p:par>
                              <p:par>
                                <p:cTn id="208" presetID="15" presetClass="entr" presetSubtype="0" fill="hold" grpId="0" nodeType="withEffect">
                                  <p:stCondLst>
                                    <p:cond delay="0"/>
                                  </p:stCondLst>
                                  <p:childTnLst>
                                    <p:set>
                                      <p:cBhvr>
                                        <p:cTn id="209" dur="1" fill="hold">
                                          <p:stCondLst>
                                            <p:cond delay="0"/>
                                          </p:stCondLst>
                                        </p:cTn>
                                        <p:tgtEl>
                                          <p:spTgt spid="20522"/>
                                        </p:tgtEl>
                                        <p:attrNameLst>
                                          <p:attrName>style.visibility</p:attrName>
                                        </p:attrNameLst>
                                      </p:cBhvr>
                                      <p:to>
                                        <p:strVal val="visible"/>
                                      </p:to>
                                    </p:set>
                                    <p:anim calcmode="lin" valueType="num">
                                      <p:cBhvr>
                                        <p:cTn id="210" dur="1000" fill="hold"/>
                                        <p:tgtEl>
                                          <p:spTgt spid="20522"/>
                                        </p:tgtEl>
                                        <p:attrNameLst>
                                          <p:attrName>ppt_w</p:attrName>
                                        </p:attrNameLst>
                                      </p:cBhvr>
                                      <p:tavLst>
                                        <p:tav tm="0">
                                          <p:val>
                                            <p:fltVal val="0"/>
                                          </p:val>
                                        </p:tav>
                                        <p:tav tm="100000">
                                          <p:val>
                                            <p:strVal val="#ppt_w"/>
                                          </p:val>
                                        </p:tav>
                                      </p:tavLst>
                                    </p:anim>
                                    <p:anim calcmode="lin" valueType="num">
                                      <p:cBhvr>
                                        <p:cTn id="211" dur="1000" fill="hold"/>
                                        <p:tgtEl>
                                          <p:spTgt spid="20522"/>
                                        </p:tgtEl>
                                        <p:attrNameLst>
                                          <p:attrName>ppt_h</p:attrName>
                                        </p:attrNameLst>
                                      </p:cBhvr>
                                      <p:tavLst>
                                        <p:tav tm="0">
                                          <p:val>
                                            <p:fltVal val="0"/>
                                          </p:val>
                                        </p:tav>
                                        <p:tav tm="100000">
                                          <p:val>
                                            <p:strVal val="#ppt_h"/>
                                          </p:val>
                                        </p:tav>
                                      </p:tavLst>
                                    </p:anim>
                                    <p:anim calcmode="lin" valueType="num">
                                      <p:cBhvr>
                                        <p:cTn id="212" dur="1000" fill="hold"/>
                                        <p:tgtEl>
                                          <p:spTgt spid="20522"/>
                                        </p:tgtEl>
                                        <p:attrNameLst>
                                          <p:attrName>ppt_x</p:attrName>
                                        </p:attrNameLst>
                                      </p:cBhvr>
                                      <p:tavLst>
                                        <p:tav tm="0" fmla="#ppt_x+(cos(-2*pi*(1-$))*-#ppt_x-sin(-2*pi*(1-$))*(1-#ppt_y))*(1-$)">
                                          <p:val>
                                            <p:fltVal val="0"/>
                                          </p:val>
                                        </p:tav>
                                        <p:tav tm="100000">
                                          <p:val>
                                            <p:fltVal val="1"/>
                                          </p:val>
                                        </p:tav>
                                      </p:tavLst>
                                    </p:anim>
                                    <p:anim calcmode="lin" valueType="num">
                                      <p:cBhvr>
                                        <p:cTn id="213" dur="1000" fill="hold"/>
                                        <p:tgtEl>
                                          <p:spTgt spid="20522"/>
                                        </p:tgtEl>
                                        <p:attrNameLst>
                                          <p:attrName>ppt_y</p:attrName>
                                        </p:attrNameLst>
                                      </p:cBhvr>
                                      <p:tavLst>
                                        <p:tav tm="0" fmla="#ppt_y+(sin(-2*pi*(1-$))*-#ppt_x+cos(-2*pi*(1-$))*(1-#ppt_y))*(1-$)">
                                          <p:val>
                                            <p:fltVal val="0"/>
                                          </p:val>
                                        </p:tav>
                                        <p:tav tm="100000">
                                          <p:val>
                                            <p:fltVal val="1"/>
                                          </p:val>
                                        </p:tav>
                                      </p:tavLst>
                                    </p:anim>
                                  </p:childTnLst>
                                </p:cTn>
                              </p:par>
                              <p:par>
                                <p:cTn id="214" presetID="15" presetClass="entr" presetSubtype="0" fill="hold" grpId="0" nodeType="withEffect">
                                  <p:stCondLst>
                                    <p:cond delay="0"/>
                                  </p:stCondLst>
                                  <p:childTnLst>
                                    <p:set>
                                      <p:cBhvr>
                                        <p:cTn id="215" dur="1" fill="hold">
                                          <p:stCondLst>
                                            <p:cond delay="0"/>
                                          </p:stCondLst>
                                        </p:cTn>
                                        <p:tgtEl>
                                          <p:spTgt spid="20523"/>
                                        </p:tgtEl>
                                        <p:attrNameLst>
                                          <p:attrName>style.visibility</p:attrName>
                                        </p:attrNameLst>
                                      </p:cBhvr>
                                      <p:to>
                                        <p:strVal val="visible"/>
                                      </p:to>
                                    </p:set>
                                    <p:anim calcmode="lin" valueType="num">
                                      <p:cBhvr>
                                        <p:cTn id="216" dur="1000" fill="hold"/>
                                        <p:tgtEl>
                                          <p:spTgt spid="20523"/>
                                        </p:tgtEl>
                                        <p:attrNameLst>
                                          <p:attrName>ppt_w</p:attrName>
                                        </p:attrNameLst>
                                      </p:cBhvr>
                                      <p:tavLst>
                                        <p:tav tm="0">
                                          <p:val>
                                            <p:fltVal val="0"/>
                                          </p:val>
                                        </p:tav>
                                        <p:tav tm="100000">
                                          <p:val>
                                            <p:strVal val="#ppt_w"/>
                                          </p:val>
                                        </p:tav>
                                      </p:tavLst>
                                    </p:anim>
                                    <p:anim calcmode="lin" valueType="num">
                                      <p:cBhvr>
                                        <p:cTn id="217" dur="1000" fill="hold"/>
                                        <p:tgtEl>
                                          <p:spTgt spid="20523"/>
                                        </p:tgtEl>
                                        <p:attrNameLst>
                                          <p:attrName>ppt_h</p:attrName>
                                        </p:attrNameLst>
                                      </p:cBhvr>
                                      <p:tavLst>
                                        <p:tav tm="0">
                                          <p:val>
                                            <p:fltVal val="0"/>
                                          </p:val>
                                        </p:tav>
                                        <p:tav tm="100000">
                                          <p:val>
                                            <p:strVal val="#ppt_h"/>
                                          </p:val>
                                        </p:tav>
                                      </p:tavLst>
                                    </p:anim>
                                    <p:anim calcmode="lin" valueType="num">
                                      <p:cBhvr>
                                        <p:cTn id="218" dur="1000" fill="hold"/>
                                        <p:tgtEl>
                                          <p:spTgt spid="20523"/>
                                        </p:tgtEl>
                                        <p:attrNameLst>
                                          <p:attrName>ppt_x</p:attrName>
                                        </p:attrNameLst>
                                      </p:cBhvr>
                                      <p:tavLst>
                                        <p:tav tm="0" fmla="#ppt_x+(cos(-2*pi*(1-$))*-#ppt_x-sin(-2*pi*(1-$))*(1-#ppt_y))*(1-$)">
                                          <p:val>
                                            <p:fltVal val="0"/>
                                          </p:val>
                                        </p:tav>
                                        <p:tav tm="100000">
                                          <p:val>
                                            <p:fltVal val="1"/>
                                          </p:val>
                                        </p:tav>
                                      </p:tavLst>
                                    </p:anim>
                                    <p:anim calcmode="lin" valueType="num">
                                      <p:cBhvr>
                                        <p:cTn id="219" dur="1000" fill="hold"/>
                                        <p:tgtEl>
                                          <p:spTgt spid="20523"/>
                                        </p:tgtEl>
                                        <p:attrNameLst>
                                          <p:attrName>ppt_y</p:attrName>
                                        </p:attrNameLst>
                                      </p:cBhvr>
                                      <p:tavLst>
                                        <p:tav tm="0" fmla="#ppt_y+(sin(-2*pi*(1-$))*-#ppt_x+cos(-2*pi*(1-$))*(1-#ppt_y))*(1-$)">
                                          <p:val>
                                            <p:fltVal val="0"/>
                                          </p:val>
                                        </p:tav>
                                        <p:tav tm="100000">
                                          <p:val>
                                            <p:fltVal val="1"/>
                                          </p:val>
                                        </p:tav>
                                      </p:tavLst>
                                    </p:anim>
                                  </p:childTnLst>
                                </p:cTn>
                              </p:par>
                              <p:par>
                                <p:cTn id="220" presetID="15" presetClass="entr" presetSubtype="0" fill="hold" grpId="0" nodeType="withEffect">
                                  <p:stCondLst>
                                    <p:cond delay="0"/>
                                  </p:stCondLst>
                                  <p:childTnLst>
                                    <p:set>
                                      <p:cBhvr>
                                        <p:cTn id="221" dur="1" fill="hold">
                                          <p:stCondLst>
                                            <p:cond delay="0"/>
                                          </p:stCondLst>
                                        </p:cTn>
                                        <p:tgtEl>
                                          <p:spTgt spid="20524"/>
                                        </p:tgtEl>
                                        <p:attrNameLst>
                                          <p:attrName>style.visibility</p:attrName>
                                        </p:attrNameLst>
                                      </p:cBhvr>
                                      <p:to>
                                        <p:strVal val="visible"/>
                                      </p:to>
                                    </p:set>
                                    <p:anim calcmode="lin" valueType="num">
                                      <p:cBhvr>
                                        <p:cTn id="222" dur="1000" fill="hold"/>
                                        <p:tgtEl>
                                          <p:spTgt spid="20524"/>
                                        </p:tgtEl>
                                        <p:attrNameLst>
                                          <p:attrName>ppt_w</p:attrName>
                                        </p:attrNameLst>
                                      </p:cBhvr>
                                      <p:tavLst>
                                        <p:tav tm="0">
                                          <p:val>
                                            <p:fltVal val="0"/>
                                          </p:val>
                                        </p:tav>
                                        <p:tav tm="100000">
                                          <p:val>
                                            <p:strVal val="#ppt_w"/>
                                          </p:val>
                                        </p:tav>
                                      </p:tavLst>
                                    </p:anim>
                                    <p:anim calcmode="lin" valueType="num">
                                      <p:cBhvr>
                                        <p:cTn id="223" dur="1000" fill="hold"/>
                                        <p:tgtEl>
                                          <p:spTgt spid="20524"/>
                                        </p:tgtEl>
                                        <p:attrNameLst>
                                          <p:attrName>ppt_h</p:attrName>
                                        </p:attrNameLst>
                                      </p:cBhvr>
                                      <p:tavLst>
                                        <p:tav tm="0">
                                          <p:val>
                                            <p:fltVal val="0"/>
                                          </p:val>
                                        </p:tav>
                                        <p:tav tm="100000">
                                          <p:val>
                                            <p:strVal val="#ppt_h"/>
                                          </p:val>
                                        </p:tav>
                                      </p:tavLst>
                                    </p:anim>
                                    <p:anim calcmode="lin" valueType="num">
                                      <p:cBhvr>
                                        <p:cTn id="224" dur="1000" fill="hold"/>
                                        <p:tgtEl>
                                          <p:spTgt spid="20524"/>
                                        </p:tgtEl>
                                        <p:attrNameLst>
                                          <p:attrName>ppt_x</p:attrName>
                                        </p:attrNameLst>
                                      </p:cBhvr>
                                      <p:tavLst>
                                        <p:tav tm="0" fmla="#ppt_x+(cos(-2*pi*(1-$))*-#ppt_x-sin(-2*pi*(1-$))*(1-#ppt_y))*(1-$)">
                                          <p:val>
                                            <p:fltVal val="0"/>
                                          </p:val>
                                        </p:tav>
                                        <p:tav tm="100000">
                                          <p:val>
                                            <p:fltVal val="1"/>
                                          </p:val>
                                        </p:tav>
                                      </p:tavLst>
                                    </p:anim>
                                    <p:anim calcmode="lin" valueType="num">
                                      <p:cBhvr>
                                        <p:cTn id="225" dur="1000" fill="hold"/>
                                        <p:tgtEl>
                                          <p:spTgt spid="20524"/>
                                        </p:tgtEl>
                                        <p:attrNameLst>
                                          <p:attrName>ppt_y</p:attrName>
                                        </p:attrNameLst>
                                      </p:cBhvr>
                                      <p:tavLst>
                                        <p:tav tm="0" fmla="#ppt_y+(sin(-2*pi*(1-$))*-#ppt_x+cos(-2*pi*(1-$))*(1-#ppt_y))*(1-$)">
                                          <p:val>
                                            <p:fltVal val="0"/>
                                          </p:val>
                                        </p:tav>
                                        <p:tav tm="100000">
                                          <p:val>
                                            <p:fltVal val="1"/>
                                          </p:val>
                                        </p:tav>
                                      </p:tavLst>
                                    </p:anim>
                                  </p:childTnLst>
                                </p:cTn>
                              </p:par>
                              <p:par>
                                <p:cTn id="226" presetID="15" presetClass="entr" presetSubtype="0" fill="hold" grpId="0" nodeType="withEffect">
                                  <p:stCondLst>
                                    <p:cond delay="0"/>
                                  </p:stCondLst>
                                  <p:childTnLst>
                                    <p:set>
                                      <p:cBhvr>
                                        <p:cTn id="227" dur="1" fill="hold">
                                          <p:stCondLst>
                                            <p:cond delay="0"/>
                                          </p:stCondLst>
                                        </p:cTn>
                                        <p:tgtEl>
                                          <p:spTgt spid="20525"/>
                                        </p:tgtEl>
                                        <p:attrNameLst>
                                          <p:attrName>style.visibility</p:attrName>
                                        </p:attrNameLst>
                                      </p:cBhvr>
                                      <p:to>
                                        <p:strVal val="visible"/>
                                      </p:to>
                                    </p:set>
                                    <p:anim calcmode="lin" valueType="num">
                                      <p:cBhvr>
                                        <p:cTn id="228" dur="1000" fill="hold"/>
                                        <p:tgtEl>
                                          <p:spTgt spid="20525"/>
                                        </p:tgtEl>
                                        <p:attrNameLst>
                                          <p:attrName>ppt_w</p:attrName>
                                        </p:attrNameLst>
                                      </p:cBhvr>
                                      <p:tavLst>
                                        <p:tav tm="0">
                                          <p:val>
                                            <p:fltVal val="0"/>
                                          </p:val>
                                        </p:tav>
                                        <p:tav tm="100000">
                                          <p:val>
                                            <p:strVal val="#ppt_w"/>
                                          </p:val>
                                        </p:tav>
                                      </p:tavLst>
                                    </p:anim>
                                    <p:anim calcmode="lin" valueType="num">
                                      <p:cBhvr>
                                        <p:cTn id="229" dur="1000" fill="hold"/>
                                        <p:tgtEl>
                                          <p:spTgt spid="20525"/>
                                        </p:tgtEl>
                                        <p:attrNameLst>
                                          <p:attrName>ppt_h</p:attrName>
                                        </p:attrNameLst>
                                      </p:cBhvr>
                                      <p:tavLst>
                                        <p:tav tm="0">
                                          <p:val>
                                            <p:fltVal val="0"/>
                                          </p:val>
                                        </p:tav>
                                        <p:tav tm="100000">
                                          <p:val>
                                            <p:strVal val="#ppt_h"/>
                                          </p:val>
                                        </p:tav>
                                      </p:tavLst>
                                    </p:anim>
                                    <p:anim calcmode="lin" valueType="num">
                                      <p:cBhvr>
                                        <p:cTn id="230" dur="1000" fill="hold"/>
                                        <p:tgtEl>
                                          <p:spTgt spid="20525"/>
                                        </p:tgtEl>
                                        <p:attrNameLst>
                                          <p:attrName>ppt_x</p:attrName>
                                        </p:attrNameLst>
                                      </p:cBhvr>
                                      <p:tavLst>
                                        <p:tav tm="0" fmla="#ppt_x+(cos(-2*pi*(1-$))*-#ppt_x-sin(-2*pi*(1-$))*(1-#ppt_y))*(1-$)">
                                          <p:val>
                                            <p:fltVal val="0"/>
                                          </p:val>
                                        </p:tav>
                                        <p:tav tm="100000">
                                          <p:val>
                                            <p:fltVal val="1"/>
                                          </p:val>
                                        </p:tav>
                                      </p:tavLst>
                                    </p:anim>
                                    <p:anim calcmode="lin" valueType="num">
                                      <p:cBhvr>
                                        <p:cTn id="231" dur="1000" fill="hold"/>
                                        <p:tgtEl>
                                          <p:spTgt spid="20525"/>
                                        </p:tgtEl>
                                        <p:attrNameLst>
                                          <p:attrName>ppt_y</p:attrName>
                                        </p:attrNameLst>
                                      </p:cBhvr>
                                      <p:tavLst>
                                        <p:tav tm="0" fmla="#ppt_y+(sin(-2*pi*(1-$))*-#ppt_x+cos(-2*pi*(1-$))*(1-#ppt_y))*(1-$)">
                                          <p:val>
                                            <p:fltVal val="0"/>
                                          </p:val>
                                        </p:tav>
                                        <p:tav tm="100000">
                                          <p:val>
                                            <p:fltVal val="1"/>
                                          </p:val>
                                        </p:tav>
                                      </p:tavLst>
                                    </p:anim>
                                  </p:childTnLst>
                                </p:cTn>
                              </p:par>
                              <p:par>
                                <p:cTn id="232" presetID="15" presetClass="entr" presetSubtype="0" fill="hold" grpId="0" nodeType="withEffect">
                                  <p:stCondLst>
                                    <p:cond delay="0"/>
                                  </p:stCondLst>
                                  <p:childTnLst>
                                    <p:set>
                                      <p:cBhvr>
                                        <p:cTn id="233" dur="1" fill="hold">
                                          <p:stCondLst>
                                            <p:cond delay="0"/>
                                          </p:stCondLst>
                                        </p:cTn>
                                        <p:tgtEl>
                                          <p:spTgt spid="20526"/>
                                        </p:tgtEl>
                                        <p:attrNameLst>
                                          <p:attrName>style.visibility</p:attrName>
                                        </p:attrNameLst>
                                      </p:cBhvr>
                                      <p:to>
                                        <p:strVal val="visible"/>
                                      </p:to>
                                    </p:set>
                                    <p:anim calcmode="lin" valueType="num">
                                      <p:cBhvr>
                                        <p:cTn id="234" dur="1000" fill="hold"/>
                                        <p:tgtEl>
                                          <p:spTgt spid="20526"/>
                                        </p:tgtEl>
                                        <p:attrNameLst>
                                          <p:attrName>ppt_w</p:attrName>
                                        </p:attrNameLst>
                                      </p:cBhvr>
                                      <p:tavLst>
                                        <p:tav tm="0">
                                          <p:val>
                                            <p:fltVal val="0"/>
                                          </p:val>
                                        </p:tav>
                                        <p:tav tm="100000">
                                          <p:val>
                                            <p:strVal val="#ppt_w"/>
                                          </p:val>
                                        </p:tav>
                                      </p:tavLst>
                                    </p:anim>
                                    <p:anim calcmode="lin" valueType="num">
                                      <p:cBhvr>
                                        <p:cTn id="235" dur="1000" fill="hold"/>
                                        <p:tgtEl>
                                          <p:spTgt spid="20526"/>
                                        </p:tgtEl>
                                        <p:attrNameLst>
                                          <p:attrName>ppt_h</p:attrName>
                                        </p:attrNameLst>
                                      </p:cBhvr>
                                      <p:tavLst>
                                        <p:tav tm="0">
                                          <p:val>
                                            <p:fltVal val="0"/>
                                          </p:val>
                                        </p:tav>
                                        <p:tav tm="100000">
                                          <p:val>
                                            <p:strVal val="#ppt_h"/>
                                          </p:val>
                                        </p:tav>
                                      </p:tavLst>
                                    </p:anim>
                                    <p:anim calcmode="lin" valueType="num">
                                      <p:cBhvr>
                                        <p:cTn id="236" dur="1000" fill="hold"/>
                                        <p:tgtEl>
                                          <p:spTgt spid="20526"/>
                                        </p:tgtEl>
                                        <p:attrNameLst>
                                          <p:attrName>ppt_x</p:attrName>
                                        </p:attrNameLst>
                                      </p:cBhvr>
                                      <p:tavLst>
                                        <p:tav tm="0" fmla="#ppt_x+(cos(-2*pi*(1-$))*-#ppt_x-sin(-2*pi*(1-$))*(1-#ppt_y))*(1-$)">
                                          <p:val>
                                            <p:fltVal val="0"/>
                                          </p:val>
                                        </p:tav>
                                        <p:tav tm="100000">
                                          <p:val>
                                            <p:fltVal val="1"/>
                                          </p:val>
                                        </p:tav>
                                      </p:tavLst>
                                    </p:anim>
                                    <p:anim calcmode="lin" valueType="num">
                                      <p:cBhvr>
                                        <p:cTn id="237" dur="1000" fill="hold"/>
                                        <p:tgtEl>
                                          <p:spTgt spid="20526"/>
                                        </p:tgtEl>
                                        <p:attrNameLst>
                                          <p:attrName>ppt_y</p:attrName>
                                        </p:attrNameLst>
                                      </p:cBhvr>
                                      <p:tavLst>
                                        <p:tav tm="0" fmla="#ppt_y+(sin(-2*pi*(1-$))*-#ppt_x+cos(-2*pi*(1-$))*(1-#ppt_y))*(1-$)">
                                          <p:val>
                                            <p:fltVal val="0"/>
                                          </p:val>
                                        </p:tav>
                                        <p:tav tm="100000">
                                          <p:val>
                                            <p:fltVal val="1"/>
                                          </p:val>
                                        </p:tav>
                                      </p:tavLst>
                                    </p:anim>
                                  </p:childTnLst>
                                </p:cTn>
                              </p:par>
                              <p:par>
                                <p:cTn id="238" presetID="15" presetClass="entr" presetSubtype="0" fill="hold" grpId="0" nodeType="withEffect">
                                  <p:stCondLst>
                                    <p:cond delay="0"/>
                                  </p:stCondLst>
                                  <p:childTnLst>
                                    <p:set>
                                      <p:cBhvr>
                                        <p:cTn id="239" dur="1" fill="hold">
                                          <p:stCondLst>
                                            <p:cond delay="0"/>
                                          </p:stCondLst>
                                        </p:cTn>
                                        <p:tgtEl>
                                          <p:spTgt spid="20527"/>
                                        </p:tgtEl>
                                        <p:attrNameLst>
                                          <p:attrName>style.visibility</p:attrName>
                                        </p:attrNameLst>
                                      </p:cBhvr>
                                      <p:to>
                                        <p:strVal val="visible"/>
                                      </p:to>
                                    </p:set>
                                    <p:anim calcmode="lin" valueType="num">
                                      <p:cBhvr>
                                        <p:cTn id="240" dur="1000" fill="hold"/>
                                        <p:tgtEl>
                                          <p:spTgt spid="20527"/>
                                        </p:tgtEl>
                                        <p:attrNameLst>
                                          <p:attrName>ppt_w</p:attrName>
                                        </p:attrNameLst>
                                      </p:cBhvr>
                                      <p:tavLst>
                                        <p:tav tm="0">
                                          <p:val>
                                            <p:fltVal val="0"/>
                                          </p:val>
                                        </p:tav>
                                        <p:tav tm="100000">
                                          <p:val>
                                            <p:strVal val="#ppt_w"/>
                                          </p:val>
                                        </p:tav>
                                      </p:tavLst>
                                    </p:anim>
                                    <p:anim calcmode="lin" valueType="num">
                                      <p:cBhvr>
                                        <p:cTn id="241" dur="1000" fill="hold"/>
                                        <p:tgtEl>
                                          <p:spTgt spid="20527"/>
                                        </p:tgtEl>
                                        <p:attrNameLst>
                                          <p:attrName>ppt_h</p:attrName>
                                        </p:attrNameLst>
                                      </p:cBhvr>
                                      <p:tavLst>
                                        <p:tav tm="0">
                                          <p:val>
                                            <p:fltVal val="0"/>
                                          </p:val>
                                        </p:tav>
                                        <p:tav tm="100000">
                                          <p:val>
                                            <p:strVal val="#ppt_h"/>
                                          </p:val>
                                        </p:tav>
                                      </p:tavLst>
                                    </p:anim>
                                    <p:anim calcmode="lin" valueType="num">
                                      <p:cBhvr>
                                        <p:cTn id="242" dur="1000" fill="hold"/>
                                        <p:tgtEl>
                                          <p:spTgt spid="20527"/>
                                        </p:tgtEl>
                                        <p:attrNameLst>
                                          <p:attrName>ppt_x</p:attrName>
                                        </p:attrNameLst>
                                      </p:cBhvr>
                                      <p:tavLst>
                                        <p:tav tm="0" fmla="#ppt_x+(cos(-2*pi*(1-$))*-#ppt_x-sin(-2*pi*(1-$))*(1-#ppt_y))*(1-$)">
                                          <p:val>
                                            <p:fltVal val="0"/>
                                          </p:val>
                                        </p:tav>
                                        <p:tav tm="100000">
                                          <p:val>
                                            <p:fltVal val="1"/>
                                          </p:val>
                                        </p:tav>
                                      </p:tavLst>
                                    </p:anim>
                                    <p:anim calcmode="lin" valueType="num">
                                      <p:cBhvr>
                                        <p:cTn id="243" dur="1000" fill="hold"/>
                                        <p:tgtEl>
                                          <p:spTgt spid="20527"/>
                                        </p:tgtEl>
                                        <p:attrNameLst>
                                          <p:attrName>ppt_y</p:attrName>
                                        </p:attrNameLst>
                                      </p:cBhvr>
                                      <p:tavLst>
                                        <p:tav tm="0" fmla="#ppt_y+(sin(-2*pi*(1-$))*-#ppt_x+cos(-2*pi*(1-$))*(1-#ppt_y))*(1-$)">
                                          <p:val>
                                            <p:fltVal val="0"/>
                                          </p:val>
                                        </p:tav>
                                        <p:tav tm="100000">
                                          <p:val>
                                            <p:fltVal val="1"/>
                                          </p:val>
                                        </p:tav>
                                      </p:tavLst>
                                    </p:anim>
                                  </p:childTnLst>
                                </p:cTn>
                              </p:par>
                              <p:par>
                                <p:cTn id="244" presetID="15" presetClass="entr" presetSubtype="0" fill="hold" grpId="0" nodeType="withEffect">
                                  <p:stCondLst>
                                    <p:cond delay="0"/>
                                  </p:stCondLst>
                                  <p:childTnLst>
                                    <p:set>
                                      <p:cBhvr>
                                        <p:cTn id="245" dur="1" fill="hold">
                                          <p:stCondLst>
                                            <p:cond delay="0"/>
                                          </p:stCondLst>
                                        </p:cTn>
                                        <p:tgtEl>
                                          <p:spTgt spid="20528"/>
                                        </p:tgtEl>
                                        <p:attrNameLst>
                                          <p:attrName>style.visibility</p:attrName>
                                        </p:attrNameLst>
                                      </p:cBhvr>
                                      <p:to>
                                        <p:strVal val="visible"/>
                                      </p:to>
                                    </p:set>
                                    <p:anim calcmode="lin" valueType="num">
                                      <p:cBhvr>
                                        <p:cTn id="246" dur="1000" fill="hold"/>
                                        <p:tgtEl>
                                          <p:spTgt spid="20528"/>
                                        </p:tgtEl>
                                        <p:attrNameLst>
                                          <p:attrName>ppt_w</p:attrName>
                                        </p:attrNameLst>
                                      </p:cBhvr>
                                      <p:tavLst>
                                        <p:tav tm="0">
                                          <p:val>
                                            <p:fltVal val="0"/>
                                          </p:val>
                                        </p:tav>
                                        <p:tav tm="100000">
                                          <p:val>
                                            <p:strVal val="#ppt_w"/>
                                          </p:val>
                                        </p:tav>
                                      </p:tavLst>
                                    </p:anim>
                                    <p:anim calcmode="lin" valueType="num">
                                      <p:cBhvr>
                                        <p:cTn id="247" dur="1000" fill="hold"/>
                                        <p:tgtEl>
                                          <p:spTgt spid="20528"/>
                                        </p:tgtEl>
                                        <p:attrNameLst>
                                          <p:attrName>ppt_h</p:attrName>
                                        </p:attrNameLst>
                                      </p:cBhvr>
                                      <p:tavLst>
                                        <p:tav tm="0">
                                          <p:val>
                                            <p:fltVal val="0"/>
                                          </p:val>
                                        </p:tav>
                                        <p:tav tm="100000">
                                          <p:val>
                                            <p:strVal val="#ppt_h"/>
                                          </p:val>
                                        </p:tav>
                                      </p:tavLst>
                                    </p:anim>
                                    <p:anim calcmode="lin" valueType="num">
                                      <p:cBhvr>
                                        <p:cTn id="248" dur="1000" fill="hold"/>
                                        <p:tgtEl>
                                          <p:spTgt spid="20528"/>
                                        </p:tgtEl>
                                        <p:attrNameLst>
                                          <p:attrName>ppt_x</p:attrName>
                                        </p:attrNameLst>
                                      </p:cBhvr>
                                      <p:tavLst>
                                        <p:tav tm="0" fmla="#ppt_x+(cos(-2*pi*(1-$))*-#ppt_x-sin(-2*pi*(1-$))*(1-#ppt_y))*(1-$)">
                                          <p:val>
                                            <p:fltVal val="0"/>
                                          </p:val>
                                        </p:tav>
                                        <p:tav tm="100000">
                                          <p:val>
                                            <p:fltVal val="1"/>
                                          </p:val>
                                        </p:tav>
                                      </p:tavLst>
                                    </p:anim>
                                    <p:anim calcmode="lin" valueType="num">
                                      <p:cBhvr>
                                        <p:cTn id="249" dur="1000" fill="hold"/>
                                        <p:tgtEl>
                                          <p:spTgt spid="20528"/>
                                        </p:tgtEl>
                                        <p:attrNameLst>
                                          <p:attrName>ppt_y</p:attrName>
                                        </p:attrNameLst>
                                      </p:cBhvr>
                                      <p:tavLst>
                                        <p:tav tm="0" fmla="#ppt_y+(sin(-2*pi*(1-$))*-#ppt_x+cos(-2*pi*(1-$))*(1-#ppt_y))*(1-$)">
                                          <p:val>
                                            <p:fltVal val="0"/>
                                          </p:val>
                                        </p:tav>
                                        <p:tav tm="100000">
                                          <p:val>
                                            <p:fltVal val="1"/>
                                          </p:val>
                                        </p:tav>
                                      </p:tavLst>
                                    </p:anim>
                                  </p:childTnLst>
                                </p:cTn>
                              </p:par>
                              <p:par>
                                <p:cTn id="250" presetID="15" presetClass="entr" presetSubtype="0" fill="hold" grpId="0" nodeType="withEffect">
                                  <p:stCondLst>
                                    <p:cond delay="0"/>
                                  </p:stCondLst>
                                  <p:childTnLst>
                                    <p:set>
                                      <p:cBhvr>
                                        <p:cTn id="251" dur="1" fill="hold">
                                          <p:stCondLst>
                                            <p:cond delay="0"/>
                                          </p:stCondLst>
                                        </p:cTn>
                                        <p:tgtEl>
                                          <p:spTgt spid="20529"/>
                                        </p:tgtEl>
                                        <p:attrNameLst>
                                          <p:attrName>style.visibility</p:attrName>
                                        </p:attrNameLst>
                                      </p:cBhvr>
                                      <p:to>
                                        <p:strVal val="visible"/>
                                      </p:to>
                                    </p:set>
                                    <p:anim calcmode="lin" valueType="num">
                                      <p:cBhvr>
                                        <p:cTn id="252" dur="1000" fill="hold"/>
                                        <p:tgtEl>
                                          <p:spTgt spid="20529"/>
                                        </p:tgtEl>
                                        <p:attrNameLst>
                                          <p:attrName>ppt_w</p:attrName>
                                        </p:attrNameLst>
                                      </p:cBhvr>
                                      <p:tavLst>
                                        <p:tav tm="0">
                                          <p:val>
                                            <p:fltVal val="0"/>
                                          </p:val>
                                        </p:tav>
                                        <p:tav tm="100000">
                                          <p:val>
                                            <p:strVal val="#ppt_w"/>
                                          </p:val>
                                        </p:tav>
                                      </p:tavLst>
                                    </p:anim>
                                    <p:anim calcmode="lin" valueType="num">
                                      <p:cBhvr>
                                        <p:cTn id="253" dur="1000" fill="hold"/>
                                        <p:tgtEl>
                                          <p:spTgt spid="20529"/>
                                        </p:tgtEl>
                                        <p:attrNameLst>
                                          <p:attrName>ppt_h</p:attrName>
                                        </p:attrNameLst>
                                      </p:cBhvr>
                                      <p:tavLst>
                                        <p:tav tm="0">
                                          <p:val>
                                            <p:fltVal val="0"/>
                                          </p:val>
                                        </p:tav>
                                        <p:tav tm="100000">
                                          <p:val>
                                            <p:strVal val="#ppt_h"/>
                                          </p:val>
                                        </p:tav>
                                      </p:tavLst>
                                    </p:anim>
                                    <p:anim calcmode="lin" valueType="num">
                                      <p:cBhvr>
                                        <p:cTn id="254" dur="1000" fill="hold"/>
                                        <p:tgtEl>
                                          <p:spTgt spid="20529"/>
                                        </p:tgtEl>
                                        <p:attrNameLst>
                                          <p:attrName>ppt_x</p:attrName>
                                        </p:attrNameLst>
                                      </p:cBhvr>
                                      <p:tavLst>
                                        <p:tav tm="0" fmla="#ppt_x+(cos(-2*pi*(1-$))*-#ppt_x-sin(-2*pi*(1-$))*(1-#ppt_y))*(1-$)">
                                          <p:val>
                                            <p:fltVal val="0"/>
                                          </p:val>
                                        </p:tav>
                                        <p:tav tm="100000">
                                          <p:val>
                                            <p:fltVal val="1"/>
                                          </p:val>
                                        </p:tav>
                                      </p:tavLst>
                                    </p:anim>
                                    <p:anim calcmode="lin" valueType="num">
                                      <p:cBhvr>
                                        <p:cTn id="255" dur="1000" fill="hold"/>
                                        <p:tgtEl>
                                          <p:spTgt spid="20529"/>
                                        </p:tgtEl>
                                        <p:attrNameLst>
                                          <p:attrName>ppt_y</p:attrName>
                                        </p:attrNameLst>
                                      </p:cBhvr>
                                      <p:tavLst>
                                        <p:tav tm="0" fmla="#ppt_y+(sin(-2*pi*(1-$))*-#ppt_x+cos(-2*pi*(1-$))*(1-#ppt_y))*(1-$)">
                                          <p:val>
                                            <p:fltVal val="0"/>
                                          </p:val>
                                        </p:tav>
                                        <p:tav tm="100000">
                                          <p:val>
                                            <p:fltVal val="1"/>
                                          </p:val>
                                        </p:tav>
                                      </p:tavLst>
                                    </p:anim>
                                  </p:childTnLst>
                                </p:cTn>
                              </p:par>
                              <p:par>
                                <p:cTn id="256" presetID="15" presetClass="entr" presetSubtype="0" fill="hold" grpId="0" nodeType="withEffect">
                                  <p:stCondLst>
                                    <p:cond delay="0"/>
                                  </p:stCondLst>
                                  <p:childTnLst>
                                    <p:set>
                                      <p:cBhvr>
                                        <p:cTn id="257" dur="1" fill="hold">
                                          <p:stCondLst>
                                            <p:cond delay="0"/>
                                          </p:stCondLst>
                                        </p:cTn>
                                        <p:tgtEl>
                                          <p:spTgt spid="20530"/>
                                        </p:tgtEl>
                                        <p:attrNameLst>
                                          <p:attrName>style.visibility</p:attrName>
                                        </p:attrNameLst>
                                      </p:cBhvr>
                                      <p:to>
                                        <p:strVal val="visible"/>
                                      </p:to>
                                    </p:set>
                                    <p:anim calcmode="lin" valueType="num">
                                      <p:cBhvr>
                                        <p:cTn id="258" dur="1000" fill="hold"/>
                                        <p:tgtEl>
                                          <p:spTgt spid="20530"/>
                                        </p:tgtEl>
                                        <p:attrNameLst>
                                          <p:attrName>ppt_w</p:attrName>
                                        </p:attrNameLst>
                                      </p:cBhvr>
                                      <p:tavLst>
                                        <p:tav tm="0">
                                          <p:val>
                                            <p:fltVal val="0"/>
                                          </p:val>
                                        </p:tav>
                                        <p:tav tm="100000">
                                          <p:val>
                                            <p:strVal val="#ppt_w"/>
                                          </p:val>
                                        </p:tav>
                                      </p:tavLst>
                                    </p:anim>
                                    <p:anim calcmode="lin" valueType="num">
                                      <p:cBhvr>
                                        <p:cTn id="259" dur="1000" fill="hold"/>
                                        <p:tgtEl>
                                          <p:spTgt spid="20530"/>
                                        </p:tgtEl>
                                        <p:attrNameLst>
                                          <p:attrName>ppt_h</p:attrName>
                                        </p:attrNameLst>
                                      </p:cBhvr>
                                      <p:tavLst>
                                        <p:tav tm="0">
                                          <p:val>
                                            <p:fltVal val="0"/>
                                          </p:val>
                                        </p:tav>
                                        <p:tav tm="100000">
                                          <p:val>
                                            <p:strVal val="#ppt_h"/>
                                          </p:val>
                                        </p:tav>
                                      </p:tavLst>
                                    </p:anim>
                                    <p:anim calcmode="lin" valueType="num">
                                      <p:cBhvr>
                                        <p:cTn id="260" dur="1000" fill="hold"/>
                                        <p:tgtEl>
                                          <p:spTgt spid="20530"/>
                                        </p:tgtEl>
                                        <p:attrNameLst>
                                          <p:attrName>ppt_x</p:attrName>
                                        </p:attrNameLst>
                                      </p:cBhvr>
                                      <p:tavLst>
                                        <p:tav tm="0" fmla="#ppt_x+(cos(-2*pi*(1-$))*-#ppt_x-sin(-2*pi*(1-$))*(1-#ppt_y))*(1-$)">
                                          <p:val>
                                            <p:fltVal val="0"/>
                                          </p:val>
                                        </p:tav>
                                        <p:tav tm="100000">
                                          <p:val>
                                            <p:fltVal val="1"/>
                                          </p:val>
                                        </p:tav>
                                      </p:tavLst>
                                    </p:anim>
                                    <p:anim calcmode="lin" valueType="num">
                                      <p:cBhvr>
                                        <p:cTn id="261" dur="1000" fill="hold"/>
                                        <p:tgtEl>
                                          <p:spTgt spid="20530"/>
                                        </p:tgtEl>
                                        <p:attrNameLst>
                                          <p:attrName>ppt_y</p:attrName>
                                        </p:attrNameLst>
                                      </p:cBhvr>
                                      <p:tavLst>
                                        <p:tav tm="0" fmla="#ppt_y+(sin(-2*pi*(1-$))*-#ppt_x+cos(-2*pi*(1-$))*(1-#ppt_y))*(1-$)">
                                          <p:val>
                                            <p:fltVal val="0"/>
                                          </p:val>
                                        </p:tav>
                                        <p:tav tm="100000">
                                          <p:val>
                                            <p:fltVal val="1"/>
                                          </p:val>
                                        </p:tav>
                                      </p:tavLst>
                                    </p:anim>
                                  </p:childTnLst>
                                </p:cTn>
                              </p:par>
                              <p:par>
                                <p:cTn id="262" presetID="15" presetClass="entr" presetSubtype="0" fill="hold" grpId="0" nodeType="withEffect">
                                  <p:stCondLst>
                                    <p:cond delay="0"/>
                                  </p:stCondLst>
                                  <p:childTnLst>
                                    <p:set>
                                      <p:cBhvr>
                                        <p:cTn id="263" dur="1" fill="hold">
                                          <p:stCondLst>
                                            <p:cond delay="0"/>
                                          </p:stCondLst>
                                        </p:cTn>
                                        <p:tgtEl>
                                          <p:spTgt spid="20531"/>
                                        </p:tgtEl>
                                        <p:attrNameLst>
                                          <p:attrName>style.visibility</p:attrName>
                                        </p:attrNameLst>
                                      </p:cBhvr>
                                      <p:to>
                                        <p:strVal val="visible"/>
                                      </p:to>
                                    </p:set>
                                    <p:anim calcmode="lin" valueType="num">
                                      <p:cBhvr>
                                        <p:cTn id="264" dur="1000" fill="hold"/>
                                        <p:tgtEl>
                                          <p:spTgt spid="20531"/>
                                        </p:tgtEl>
                                        <p:attrNameLst>
                                          <p:attrName>ppt_w</p:attrName>
                                        </p:attrNameLst>
                                      </p:cBhvr>
                                      <p:tavLst>
                                        <p:tav tm="0">
                                          <p:val>
                                            <p:fltVal val="0"/>
                                          </p:val>
                                        </p:tav>
                                        <p:tav tm="100000">
                                          <p:val>
                                            <p:strVal val="#ppt_w"/>
                                          </p:val>
                                        </p:tav>
                                      </p:tavLst>
                                    </p:anim>
                                    <p:anim calcmode="lin" valueType="num">
                                      <p:cBhvr>
                                        <p:cTn id="265" dur="1000" fill="hold"/>
                                        <p:tgtEl>
                                          <p:spTgt spid="20531"/>
                                        </p:tgtEl>
                                        <p:attrNameLst>
                                          <p:attrName>ppt_h</p:attrName>
                                        </p:attrNameLst>
                                      </p:cBhvr>
                                      <p:tavLst>
                                        <p:tav tm="0">
                                          <p:val>
                                            <p:fltVal val="0"/>
                                          </p:val>
                                        </p:tav>
                                        <p:tav tm="100000">
                                          <p:val>
                                            <p:strVal val="#ppt_h"/>
                                          </p:val>
                                        </p:tav>
                                      </p:tavLst>
                                    </p:anim>
                                    <p:anim calcmode="lin" valueType="num">
                                      <p:cBhvr>
                                        <p:cTn id="266" dur="1000" fill="hold"/>
                                        <p:tgtEl>
                                          <p:spTgt spid="20531"/>
                                        </p:tgtEl>
                                        <p:attrNameLst>
                                          <p:attrName>ppt_x</p:attrName>
                                        </p:attrNameLst>
                                      </p:cBhvr>
                                      <p:tavLst>
                                        <p:tav tm="0" fmla="#ppt_x+(cos(-2*pi*(1-$))*-#ppt_x-sin(-2*pi*(1-$))*(1-#ppt_y))*(1-$)">
                                          <p:val>
                                            <p:fltVal val="0"/>
                                          </p:val>
                                        </p:tav>
                                        <p:tav tm="100000">
                                          <p:val>
                                            <p:fltVal val="1"/>
                                          </p:val>
                                        </p:tav>
                                      </p:tavLst>
                                    </p:anim>
                                    <p:anim calcmode="lin" valueType="num">
                                      <p:cBhvr>
                                        <p:cTn id="267" dur="1000" fill="hold"/>
                                        <p:tgtEl>
                                          <p:spTgt spid="20531"/>
                                        </p:tgtEl>
                                        <p:attrNameLst>
                                          <p:attrName>ppt_y</p:attrName>
                                        </p:attrNameLst>
                                      </p:cBhvr>
                                      <p:tavLst>
                                        <p:tav tm="0" fmla="#ppt_y+(sin(-2*pi*(1-$))*-#ppt_x+cos(-2*pi*(1-$))*(1-#ppt_y))*(1-$)">
                                          <p:val>
                                            <p:fltVal val="0"/>
                                          </p:val>
                                        </p:tav>
                                        <p:tav tm="100000">
                                          <p:val>
                                            <p:fltVal val="1"/>
                                          </p:val>
                                        </p:tav>
                                      </p:tavLst>
                                    </p:anim>
                                  </p:childTnLst>
                                </p:cTn>
                              </p:par>
                              <p:par>
                                <p:cTn id="268" presetID="15" presetClass="entr" presetSubtype="0" fill="hold" grpId="0" nodeType="withEffect">
                                  <p:stCondLst>
                                    <p:cond delay="0"/>
                                  </p:stCondLst>
                                  <p:childTnLst>
                                    <p:set>
                                      <p:cBhvr>
                                        <p:cTn id="269" dur="1" fill="hold">
                                          <p:stCondLst>
                                            <p:cond delay="0"/>
                                          </p:stCondLst>
                                        </p:cTn>
                                        <p:tgtEl>
                                          <p:spTgt spid="20532"/>
                                        </p:tgtEl>
                                        <p:attrNameLst>
                                          <p:attrName>style.visibility</p:attrName>
                                        </p:attrNameLst>
                                      </p:cBhvr>
                                      <p:to>
                                        <p:strVal val="visible"/>
                                      </p:to>
                                    </p:set>
                                    <p:anim calcmode="lin" valueType="num">
                                      <p:cBhvr>
                                        <p:cTn id="270" dur="1000" fill="hold"/>
                                        <p:tgtEl>
                                          <p:spTgt spid="20532"/>
                                        </p:tgtEl>
                                        <p:attrNameLst>
                                          <p:attrName>ppt_w</p:attrName>
                                        </p:attrNameLst>
                                      </p:cBhvr>
                                      <p:tavLst>
                                        <p:tav tm="0">
                                          <p:val>
                                            <p:fltVal val="0"/>
                                          </p:val>
                                        </p:tav>
                                        <p:tav tm="100000">
                                          <p:val>
                                            <p:strVal val="#ppt_w"/>
                                          </p:val>
                                        </p:tav>
                                      </p:tavLst>
                                    </p:anim>
                                    <p:anim calcmode="lin" valueType="num">
                                      <p:cBhvr>
                                        <p:cTn id="271" dur="1000" fill="hold"/>
                                        <p:tgtEl>
                                          <p:spTgt spid="20532"/>
                                        </p:tgtEl>
                                        <p:attrNameLst>
                                          <p:attrName>ppt_h</p:attrName>
                                        </p:attrNameLst>
                                      </p:cBhvr>
                                      <p:tavLst>
                                        <p:tav tm="0">
                                          <p:val>
                                            <p:fltVal val="0"/>
                                          </p:val>
                                        </p:tav>
                                        <p:tav tm="100000">
                                          <p:val>
                                            <p:strVal val="#ppt_h"/>
                                          </p:val>
                                        </p:tav>
                                      </p:tavLst>
                                    </p:anim>
                                    <p:anim calcmode="lin" valueType="num">
                                      <p:cBhvr>
                                        <p:cTn id="272" dur="1000" fill="hold"/>
                                        <p:tgtEl>
                                          <p:spTgt spid="20532"/>
                                        </p:tgtEl>
                                        <p:attrNameLst>
                                          <p:attrName>ppt_x</p:attrName>
                                        </p:attrNameLst>
                                      </p:cBhvr>
                                      <p:tavLst>
                                        <p:tav tm="0" fmla="#ppt_x+(cos(-2*pi*(1-$))*-#ppt_x-sin(-2*pi*(1-$))*(1-#ppt_y))*(1-$)">
                                          <p:val>
                                            <p:fltVal val="0"/>
                                          </p:val>
                                        </p:tav>
                                        <p:tav tm="100000">
                                          <p:val>
                                            <p:fltVal val="1"/>
                                          </p:val>
                                        </p:tav>
                                      </p:tavLst>
                                    </p:anim>
                                    <p:anim calcmode="lin" valueType="num">
                                      <p:cBhvr>
                                        <p:cTn id="273" dur="1000" fill="hold"/>
                                        <p:tgtEl>
                                          <p:spTgt spid="20532"/>
                                        </p:tgtEl>
                                        <p:attrNameLst>
                                          <p:attrName>ppt_y</p:attrName>
                                        </p:attrNameLst>
                                      </p:cBhvr>
                                      <p:tavLst>
                                        <p:tav tm="0" fmla="#ppt_y+(sin(-2*pi*(1-$))*-#ppt_x+cos(-2*pi*(1-$))*(1-#ppt_y))*(1-$)">
                                          <p:val>
                                            <p:fltVal val="0"/>
                                          </p:val>
                                        </p:tav>
                                        <p:tav tm="100000">
                                          <p:val>
                                            <p:fltVal val="1"/>
                                          </p:val>
                                        </p:tav>
                                      </p:tavLst>
                                    </p:anim>
                                  </p:childTnLst>
                                </p:cTn>
                              </p:par>
                              <p:par>
                                <p:cTn id="274" presetID="15" presetClass="entr" presetSubtype="0" fill="hold" grpId="0" nodeType="withEffect">
                                  <p:stCondLst>
                                    <p:cond delay="0"/>
                                  </p:stCondLst>
                                  <p:childTnLst>
                                    <p:set>
                                      <p:cBhvr>
                                        <p:cTn id="275" dur="1" fill="hold">
                                          <p:stCondLst>
                                            <p:cond delay="0"/>
                                          </p:stCondLst>
                                        </p:cTn>
                                        <p:tgtEl>
                                          <p:spTgt spid="20533"/>
                                        </p:tgtEl>
                                        <p:attrNameLst>
                                          <p:attrName>style.visibility</p:attrName>
                                        </p:attrNameLst>
                                      </p:cBhvr>
                                      <p:to>
                                        <p:strVal val="visible"/>
                                      </p:to>
                                    </p:set>
                                    <p:anim calcmode="lin" valueType="num">
                                      <p:cBhvr>
                                        <p:cTn id="276" dur="1000" fill="hold"/>
                                        <p:tgtEl>
                                          <p:spTgt spid="20533"/>
                                        </p:tgtEl>
                                        <p:attrNameLst>
                                          <p:attrName>ppt_w</p:attrName>
                                        </p:attrNameLst>
                                      </p:cBhvr>
                                      <p:tavLst>
                                        <p:tav tm="0">
                                          <p:val>
                                            <p:fltVal val="0"/>
                                          </p:val>
                                        </p:tav>
                                        <p:tav tm="100000">
                                          <p:val>
                                            <p:strVal val="#ppt_w"/>
                                          </p:val>
                                        </p:tav>
                                      </p:tavLst>
                                    </p:anim>
                                    <p:anim calcmode="lin" valueType="num">
                                      <p:cBhvr>
                                        <p:cTn id="277" dur="1000" fill="hold"/>
                                        <p:tgtEl>
                                          <p:spTgt spid="20533"/>
                                        </p:tgtEl>
                                        <p:attrNameLst>
                                          <p:attrName>ppt_h</p:attrName>
                                        </p:attrNameLst>
                                      </p:cBhvr>
                                      <p:tavLst>
                                        <p:tav tm="0">
                                          <p:val>
                                            <p:fltVal val="0"/>
                                          </p:val>
                                        </p:tav>
                                        <p:tav tm="100000">
                                          <p:val>
                                            <p:strVal val="#ppt_h"/>
                                          </p:val>
                                        </p:tav>
                                      </p:tavLst>
                                    </p:anim>
                                    <p:anim calcmode="lin" valueType="num">
                                      <p:cBhvr>
                                        <p:cTn id="278" dur="1000" fill="hold"/>
                                        <p:tgtEl>
                                          <p:spTgt spid="20533"/>
                                        </p:tgtEl>
                                        <p:attrNameLst>
                                          <p:attrName>ppt_x</p:attrName>
                                        </p:attrNameLst>
                                      </p:cBhvr>
                                      <p:tavLst>
                                        <p:tav tm="0" fmla="#ppt_x+(cos(-2*pi*(1-$))*-#ppt_x-sin(-2*pi*(1-$))*(1-#ppt_y))*(1-$)">
                                          <p:val>
                                            <p:fltVal val="0"/>
                                          </p:val>
                                        </p:tav>
                                        <p:tav tm="100000">
                                          <p:val>
                                            <p:fltVal val="1"/>
                                          </p:val>
                                        </p:tav>
                                      </p:tavLst>
                                    </p:anim>
                                    <p:anim calcmode="lin" valueType="num">
                                      <p:cBhvr>
                                        <p:cTn id="279" dur="1000" fill="hold"/>
                                        <p:tgtEl>
                                          <p:spTgt spid="20533"/>
                                        </p:tgtEl>
                                        <p:attrNameLst>
                                          <p:attrName>ppt_y</p:attrName>
                                        </p:attrNameLst>
                                      </p:cBhvr>
                                      <p:tavLst>
                                        <p:tav tm="0" fmla="#ppt_y+(sin(-2*pi*(1-$))*-#ppt_x+cos(-2*pi*(1-$))*(1-#ppt_y))*(1-$)">
                                          <p:val>
                                            <p:fltVal val="0"/>
                                          </p:val>
                                        </p:tav>
                                        <p:tav tm="100000">
                                          <p:val>
                                            <p:fltVal val="1"/>
                                          </p:val>
                                        </p:tav>
                                      </p:tavLst>
                                    </p:anim>
                                  </p:childTnLst>
                                </p:cTn>
                              </p:par>
                              <p:par>
                                <p:cTn id="280" presetID="15" presetClass="entr" presetSubtype="0" fill="hold" grpId="0" nodeType="withEffect">
                                  <p:stCondLst>
                                    <p:cond delay="0"/>
                                  </p:stCondLst>
                                  <p:childTnLst>
                                    <p:set>
                                      <p:cBhvr>
                                        <p:cTn id="281" dur="1" fill="hold">
                                          <p:stCondLst>
                                            <p:cond delay="0"/>
                                          </p:stCondLst>
                                        </p:cTn>
                                        <p:tgtEl>
                                          <p:spTgt spid="20534"/>
                                        </p:tgtEl>
                                        <p:attrNameLst>
                                          <p:attrName>style.visibility</p:attrName>
                                        </p:attrNameLst>
                                      </p:cBhvr>
                                      <p:to>
                                        <p:strVal val="visible"/>
                                      </p:to>
                                    </p:set>
                                    <p:anim calcmode="lin" valueType="num">
                                      <p:cBhvr>
                                        <p:cTn id="282" dur="1000" fill="hold"/>
                                        <p:tgtEl>
                                          <p:spTgt spid="20534"/>
                                        </p:tgtEl>
                                        <p:attrNameLst>
                                          <p:attrName>ppt_w</p:attrName>
                                        </p:attrNameLst>
                                      </p:cBhvr>
                                      <p:tavLst>
                                        <p:tav tm="0">
                                          <p:val>
                                            <p:fltVal val="0"/>
                                          </p:val>
                                        </p:tav>
                                        <p:tav tm="100000">
                                          <p:val>
                                            <p:strVal val="#ppt_w"/>
                                          </p:val>
                                        </p:tav>
                                      </p:tavLst>
                                    </p:anim>
                                    <p:anim calcmode="lin" valueType="num">
                                      <p:cBhvr>
                                        <p:cTn id="283" dur="1000" fill="hold"/>
                                        <p:tgtEl>
                                          <p:spTgt spid="20534"/>
                                        </p:tgtEl>
                                        <p:attrNameLst>
                                          <p:attrName>ppt_h</p:attrName>
                                        </p:attrNameLst>
                                      </p:cBhvr>
                                      <p:tavLst>
                                        <p:tav tm="0">
                                          <p:val>
                                            <p:fltVal val="0"/>
                                          </p:val>
                                        </p:tav>
                                        <p:tav tm="100000">
                                          <p:val>
                                            <p:strVal val="#ppt_h"/>
                                          </p:val>
                                        </p:tav>
                                      </p:tavLst>
                                    </p:anim>
                                    <p:anim calcmode="lin" valueType="num">
                                      <p:cBhvr>
                                        <p:cTn id="284" dur="1000" fill="hold"/>
                                        <p:tgtEl>
                                          <p:spTgt spid="20534"/>
                                        </p:tgtEl>
                                        <p:attrNameLst>
                                          <p:attrName>ppt_x</p:attrName>
                                        </p:attrNameLst>
                                      </p:cBhvr>
                                      <p:tavLst>
                                        <p:tav tm="0" fmla="#ppt_x+(cos(-2*pi*(1-$))*-#ppt_x-sin(-2*pi*(1-$))*(1-#ppt_y))*(1-$)">
                                          <p:val>
                                            <p:fltVal val="0"/>
                                          </p:val>
                                        </p:tav>
                                        <p:tav tm="100000">
                                          <p:val>
                                            <p:fltVal val="1"/>
                                          </p:val>
                                        </p:tav>
                                      </p:tavLst>
                                    </p:anim>
                                    <p:anim calcmode="lin" valueType="num">
                                      <p:cBhvr>
                                        <p:cTn id="285" dur="1000" fill="hold"/>
                                        <p:tgtEl>
                                          <p:spTgt spid="20534"/>
                                        </p:tgtEl>
                                        <p:attrNameLst>
                                          <p:attrName>ppt_y</p:attrName>
                                        </p:attrNameLst>
                                      </p:cBhvr>
                                      <p:tavLst>
                                        <p:tav tm="0" fmla="#ppt_y+(sin(-2*pi*(1-$))*-#ppt_x+cos(-2*pi*(1-$))*(1-#ppt_y))*(1-$)">
                                          <p:val>
                                            <p:fltVal val="0"/>
                                          </p:val>
                                        </p:tav>
                                        <p:tav tm="100000">
                                          <p:val>
                                            <p:fltVal val="1"/>
                                          </p:val>
                                        </p:tav>
                                      </p:tavLst>
                                    </p:anim>
                                  </p:childTnLst>
                                </p:cTn>
                              </p:par>
                              <p:par>
                                <p:cTn id="286" presetID="15" presetClass="entr" presetSubtype="0" fill="hold" grpId="0" nodeType="withEffect">
                                  <p:stCondLst>
                                    <p:cond delay="0"/>
                                  </p:stCondLst>
                                  <p:childTnLst>
                                    <p:set>
                                      <p:cBhvr>
                                        <p:cTn id="287" dur="1" fill="hold">
                                          <p:stCondLst>
                                            <p:cond delay="0"/>
                                          </p:stCondLst>
                                        </p:cTn>
                                        <p:tgtEl>
                                          <p:spTgt spid="20535"/>
                                        </p:tgtEl>
                                        <p:attrNameLst>
                                          <p:attrName>style.visibility</p:attrName>
                                        </p:attrNameLst>
                                      </p:cBhvr>
                                      <p:to>
                                        <p:strVal val="visible"/>
                                      </p:to>
                                    </p:set>
                                    <p:anim calcmode="lin" valueType="num">
                                      <p:cBhvr>
                                        <p:cTn id="288" dur="1000" fill="hold"/>
                                        <p:tgtEl>
                                          <p:spTgt spid="20535"/>
                                        </p:tgtEl>
                                        <p:attrNameLst>
                                          <p:attrName>ppt_w</p:attrName>
                                        </p:attrNameLst>
                                      </p:cBhvr>
                                      <p:tavLst>
                                        <p:tav tm="0">
                                          <p:val>
                                            <p:fltVal val="0"/>
                                          </p:val>
                                        </p:tav>
                                        <p:tav tm="100000">
                                          <p:val>
                                            <p:strVal val="#ppt_w"/>
                                          </p:val>
                                        </p:tav>
                                      </p:tavLst>
                                    </p:anim>
                                    <p:anim calcmode="lin" valueType="num">
                                      <p:cBhvr>
                                        <p:cTn id="289" dur="1000" fill="hold"/>
                                        <p:tgtEl>
                                          <p:spTgt spid="20535"/>
                                        </p:tgtEl>
                                        <p:attrNameLst>
                                          <p:attrName>ppt_h</p:attrName>
                                        </p:attrNameLst>
                                      </p:cBhvr>
                                      <p:tavLst>
                                        <p:tav tm="0">
                                          <p:val>
                                            <p:fltVal val="0"/>
                                          </p:val>
                                        </p:tav>
                                        <p:tav tm="100000">
                                          <p:val>
                                            <p:strVal val="#ppt_h"/>
                                          </p:val>
                                        </p:tav>
                                      </p:tavLst>
                                    </p:anim>
                                    <p:anim calcmode="lin" valueType="num">
                                      <p:cBhvr>
                                        <p:cTn id="290" dur="1000" fill="hold"/>
                                        <p:tgtEl>
                                          <p:spTgt spid="20535"/>
                                        </p:tgtEl>
                                        <p:attrNameLst>
                                          <p:attrName>ppt_x</p:attrName>
                                        </p:attrNameLst>
                                      </p:cBhvr>
                                      <p:tavLst>
                                        <p:tav tm="0" fmla="#ppt_x+(cos(-2*pi*(1-$))*-#ppt_x-sin(-2*pi*(1-$))*(1-#ppt_y))*(1-$)">
                                          <p:val>
                                            <p:fltVal val="0"/>
                                          </p:val>
                                        </p:tav>
                                        <p:tav tm="100000">
                                          <p:val>
                                            <p:fltVal val="1"/>
                                          </p:val>
                                        </p:tav>
                                      </p:tavLst>
                                    </p:anim>
                                    <p:anim calcmode="lin" valueType="num">
                                      <p:cBhvr>
                                        <p:cTn id="291" dur="1000" fill="hold"/>
                                        <p:tgtEl>
                                          <p:spTgt spid="20535"/>
                                        </p:tgtEl>
                                        <p:attrNameLst>
                                          <p:attrName>ppt_y</p:attrName>
                                        </p:attrNameLst>
                                      </p:cBhvr>
                                      <p:tavLst>
                                        <p:tav tm="0" fmla="#ppt_y+(sin(-2*pi*(1-$))*-#ppt_x+cos(-2*pi*(1-$))*(1-#ppt_y))*(1-$)">
                                          <p:val>
                                            <p:fltVal val="0"/>
                                          </p:val>
                                        </p:tav>
                                        <p:tav tm="100000">
                                          <p:val>
                                            <p:fltVal val="1"/>
                                          </p:val>
                                        </p:tav>
                                      </p:tavLst>
                                    </p:anim>
                                  </p:childTnLst>
                                </p:cTn>
                              </p:par>
                              <p:par>
                                <p:cTn id="292" presetID="15" presetClass="entr" presetSubtype="0" fill="hold" grpId="0" nodeType="withEffect">
                                  <p:stCondLst>
                                    <p:cond delay="0"/>
                                  </p:stCondLst>
                                  <p:childTnLst>
                                    <p:set>
                                      <p:cBhvr>
                                        <p:cTn id="293" dur="1" fill="hold">
                                          <p:stCondLst>
                                            <p:cond delay="0"/>
                                          </p:stCondLst>
                                        </p:cTn>
                                        <p:tgtEl>
                                          <p:spTgt spid="20536"/>
                                        </p:tgtEl>
                                        <p:attrNameLst>
                                          <p:attrName>style.visibility</p:attrName>
                                        </p:attrNameLst>
                                      </p:cBhvr>
                                      <p:to>
                                        <p:strVal val="visible"/>
                                      </p:to>
                                    </p:set>
                                    <p:anim calcmode="lin" valueType="num">
                                      <p:cBhvr>
                                        <p:cTn id="294" dur="1000" fill="hold"/>
                                        <p:tgtEl>
                                          <p:spTgt spid="20536"/>
                                        </p:tgtEl>
                                        <p:attrNameLst>
                                          <p:attrName>ppt_w</p:attrName>
                                        </p:attrNameLst>
                                      </p:cBhvr>
                                      <p:tavLst>
                                        <p:tav tm="0">
                                          <p:val>
                                            <p:fltVal val="0"/>
                                          </p:val>
                                        </p:tav>
                                        <p:tav tm="100000">
                                          <p:val>
                                            <p:strVal val="#ppt_w"/>
                                          </p:val>
                                        </p:tav>
                                      </p:tavLst>
                                    </p:anim>
                                    <p:anim calcmode="lin" valueType="num">
                                      <p:cBhvr>
                                        <p:cTn id="295" dur="1000" fill="hold"/>
                                        <p:tgtEl>
                                          <p:spTgt spid="20536"/>
                                        </p:tgtEl>
                                        <p:attrNameLst>
                                          <p:attrName>ppt_h</p:attrName>
                                        </p:attrNameLst>
                                      </p:cBhvr>
                                      <p:tavLst>
                                        <p:tav tm="0">
                                          <p:val>
                                            <p:fltVal val="0"/>
                                          </p:val>
                                        </p:tav>
                                        <p:tav tm="100000">
                                          <p:val>
                                            <p:strVal val="#ppt_h"/>
                                          </p:val>
                                        </p:tav>
                                      </p:tavLst>
                                    </p:anim>
                                    <p:anim calcmode="lin" valueType="num">
                                      <p:cBhvr>
                                        <p:cTn id="296" dur="1000" fill="hold"/>
                                        <p:tgtEl>
                                          <p:spTgt spid="20536"/>
                                        </p:tgtEl>
                                        <p:attrNameLst>
                                          <p:attrName>ppt_x</p:attrName>
                                        </p:attrNameLst>
                                      </p:cBhvr>
                                      <p:tavLst>
                                        <p:tav tm="0" fmla="#ppt_x+(cos(-2*pi*(1-$))*-#ppt_x-sin(-2*pi*(1-$))*(1-#ppt_y))*(1-$)">
                                          <p:val>
                                            <p:fltVal val="0"/>
                                          </p:val>
                                        </p:tav>
                                        <p:tav tm="100000">
                                          <p:val>
                                            <p:fltVal val="1"/>
                                          </p:val>
                                        </p:tav>
                                      </p:tavLst>
                                    </p:anim>
                                    <p:anim calcmode="lin" valueType="num">
                                      <p:cBhvr>
                                        <p:cTn id="297" dur="1000" fill="hold"/>
                                        <p:tgtEl>
                                          <p:spTgt spid="20536"/>
                                        </p:tgtEl>
                                        <p:attrNameLst>
                                          <p:attrName>ppt_y</p:attrName>
                                        </p:attrNameLst>
                                      </p:cBhvr>
                                      <p:tavLst>
                                        <p:tav tm="0" fmla="#ppt_y+(sin(-2*pi*(1-$))*-#ppt_x+cos(-2*pi*(1-$))*(1-#ppt_y))*(1-$)">
                                          <p:val>
                                            <p:fltVal val="0"/>
                                          </p:val>
                                        </p:tav>
                                        <p:tav tm="100000">
                                          <p:val>
                                            <p:fltVal val="1"/>
                                          </p:val>
                                        </p:tav>
                                      </p:tavLst>
                                    </p:anim>
                                  </p:childTnLst>
                                </p:cTn>
                              </p:par>
                              <p:par>
                                <p:cTn id="298" presetID="15" presetClass="entr" presetSubtype="0" fill="hold" grpId="0" nodeType="withEffect">
                                  <p:stCondLst>
                                    <p:cond delay="0"/>
                                  </p:stCondLst>
                                  <p:childTnLst>
                                    <p:set>
                                      <p:cBhvr>
                                        <p:cTn id="299" dur="1" fill="hold">
                                          <p:stCondLst>
                                            <p:cond delay="0"/>
                                          </p:stCondLst>
                                        </p:cTn>
                                        <p:tgtEl>
                                          <p:spTgt spid="20537"/>
                                        </p:tgtEl>
                                        <p:attrNameLst>
                                          <p:attrName>style.visibility</p:attrName>
                                        </p:attrNameLst>
                                      </p:cBhvr>
                                      <p:to>
                                        <p:strVal val="visible"/>
                                      </p:to>
                                    </p:set>
                                    <p:anim calcmode="lin" valueType="num">
                                      <p:cBhvr>
                                        <p:cTn id="300" dur="1000" fill="hold"/>
                                        <p:tgtEl>
                                          <p:spTgt spid="20537"/>
                                        </p:tgtEl>
                                        <p:attrNameLst>
                                          <p:attrName>ppt_w</p:attrName>
                                        </p:attrNameLst>
                                      </p:cBhvr>
                                      <p:tavLst>
                                        <p:tav tm="0">
                                          <p:val>
                                            <p:fltVal val="0"/>
                                          </p:val>
                                        </p:tav>
                                        <p:tav tm="100000">
                                          <p:val>
                                            <p:strVal val="#ppt_w"/>
                                          </p:val>
                                        </p:tav>
                                      </p:tavLst>
                                    </p:anim>
                                    <p:anim calcmode="lin" valueType="num">
                                      <p:cBhvr>
                                        <p:cTn id="301" dur="1000" fill="hold"/>
                                        <p:tgtEl>
                                          <p:spTgt spid="20537"/>
                                        </p:tgtEl>
                                        <p:attrNameLst>
                                          <p:attrName>ppt_h</p:attrName>
                                        </p:attrNameLst>
                                      </p:cBhvr>
                                      <p:tavLst>
                                        <p:tav tm="0">
                                          <p:val>
                                            <p:fltVal val="0"/>
                                          </p:val>
                                        </p:tav>
                                        <p:tav tm="100000">
                                          <p:val>
                                            <p:strVal val="#ppt_h"/>
                                          </p:val>
                                        </p:tav>
                                      </p:tavLst>
                                    </p:anim>
                                    <p:anim calcmode="lin" valueType="num">
                                      <p:cBhvr>
                                        <p:cTn id="302" dur="1000" fill="hold"/>
                                        <p:tgtEl>
                                          <p:spTgt spid="20537"/>
                                        </p:tgtEl>
                                        <p:attrNameLst>
                                          <p:attrName>ppt_x</p:attrName>
                                        </p:attrNameLst>
                                      </p:cBhvr>
                                      <p:tavLst>
                                        <p:tav tm="0" fmla="#ppt_x+(cos(-2*pi*(1-$))*-#ppt_x-sin(-2*pi*(1-$))*(1-#ppt_y))*(1-$)">
                                          <p:val>
                                            <p:fltVal val="0"/>
                                          </p:val>
                                        </p:tav>
                                        <p:tav tm="100000">
                                          <p:val>
                                            <p:fltVal val="1"/>
                                          </p:val>
                                        </p:tav>
                                      </p:tavLst>
                                    </p:anim>
                                    <p:anim calcmode="lin" valueType="num">
                                      <p:cBhvr>
                                        <p:cTn id="303" dur="1000" fill="hold"/>
                                        <p:tgtEl>
                                          <p:spTgt spid="20537"/>
                                        </p:tgtEl>
                                        <p:attrNameLst>
                                          <p:attrName>ppt_y</p:attrName>
                                        </p:attrNameLst>
                                      </p:cBhvr>
                                      <p:tavLst>
                                        <p:tav tm="0" fmla="#ppt_y+(sin(-2*pi*(1-$))*-#ppt_x+cos(-2*pi*(1-$))*(1-#ppt_y))*(1-$)">
                                          <p:val>
                                            <p:fltVal val="0"/>
                                          </p:val>
                                        </p:tav>
                                        <p:tav tm="100000">
                                          <p:val>
                                            <p:fltVal val="1"/>
                                          </p:val>
                                        </p:tav>
                                      </p:tavLst>
                                    </p:anim>
                                  </p:childTnLst>
                                </p:cTn>
                              </p:par>
                              <p:par>
                                <p:cTn id="304" presetID="15" presetClass="entr" presetSubtype="0" fill="hold" grpId="0" nodeType="withEffect">
                                  <p:stCondLst>
                                    <p:cond delay="0"/>
                                  </p:stCondLst>
                                  <p:childTnLst>
                                    <p:set>
                                      <p:cBhvr>
                                        <p:cTn id="305" dur="1" fill="hold">
                                          <p:stCondLst>
                                            <p:cond delay="0"/>
                                          </p:stCondLst>
                                        </p:cTn>
                                        <p:tgtEl>
                                          <p:spTgt spid="20538"/>
                                        </p:tgtEl>
                                        <p:attrNameLst>
                                          <p:attrName>style.visibility</p:attrName>
                                        </p:attrNameLst>
                                      </p:cBhvr>
                                      <p:to>
                                        <p:strVal val="visible"/>
                                      </p:to>
                                    </p:set>
                                    <p:anim calcmode="lin" valueType="num">
                                      <p:cBhvr>
                                        <p:cTn id="306" dur="1000" fill="hold"/>
                                        <p:tgtEl>
                                          <p:spTgt spid="20538"/>
                                        </p:tgtEl>
                                        <p:attrNameLst>
                                          <p:attrName>ppt_w</p:attrName>
                                        </p:attrNameLst>
                                      </p:cBhvr>
                                      <p:tavLst>
                                        <p:tav tm="0">
                                          <p:val>
                                            <p:fltVal val="0"/>
                                          </p:val>
                                        </p:tav>
                                        <p:tav tm="100000">
                                          <p:val>
                                            <p:strVal val="#ppt_w"/>
                                          </p:val>
                                        </p:tav>
                                      </p:tavLst>
                                    </p:anim>
                                    <p:anim calcmode="lin" valueType="num">
                                      <p:cBhvr>
                                        <p:cTn id="307" dur="1000" fill="hold"/>
                                        <p:tgtEl>
                                          <p:spTgt spid="20538"/>
                                        </p:tgtEl>
                                        <p:attrNameLst>
                                          <p:attrName>ppt_h</p:attrName>
                                        </p:attrNameLst>
                                      </p:cBhvr>
                                      <p:tavLst>
                                        <p:tav tm="0">
                                          <p:val>
                                            <p:fltVal val="0"/>
                                          </p:val>
                                        </p:tav>
                                        <p:tav tm="100000">
                                          <p:val>
                                            <p:strVal val="#ppt_h"/>
                                          </p:val>
                                        </p:tav>
                                      </p:tavLst>
                                    </p:anim>
                                    <p:anim calcmode="lin" valueType="num">
                                      <p:cBhvr>
                                        <p:cTn id="308" dur="1000" fill="hold"/>
                                        <p:tgtEl>
                                          <p:spTgt spid="20538"/>
                                        </p:tgtEl>
                                        <p:attrNameLst>
                                          <p:attrName>ppt_x</p:attrName>
                                        </p:attrNameLst>
                                      </p:cBhvr>
                                      <p:tavLst>
                                        <p:tav tm="0" fmla="#ppt_x+(cos(-2*pi*(1-$))*-#ppt_x-sin(-2*pi*(1-$))*(1-#ppt_y))*(1-$)">
                                          <p:val>
                                            <p:fltVal val="0"/>
                                          </p:val>
                                        </p:tav>
                                        <p:tav tm="100000">
                                          <p:val>
                                            <p:fltVal val="1"/>
                                          </p:val>
                                        </p:tav>
                                      </p:tavLst>
                                    </p:anim>
                                    <p:anim calcmode="lin" valueType="num">
                                      <p:cBhvr>
                                        <p:cTn id="309" dur="1000" fill="hold"/>
                                        <p:tgtEl>
                                          <p:spTgt spid="20538"/>
                                        </p:tgtEl>
                                        <p:attrNameLst>
                                          <p:attrName>ppt_y</p:attrName>
                                        </p:attrNameLst>
                                      </p:cBhvr>
                                      <p:tavLst>
                                        <p:tav tm="0" fmla="#ppt_y+(sin(-2*pi*(1-$))*-#ppt_x+cos(-2*pi*(1-$))*(1-#ppt_y))*(1-$)">
                                          <p:val>
                                            <p:fltVal val="0"/>
                                          </p:val>
                                        </p:tav>
                                        <p:tav tm="100000">
                                          <p:val>
                                            <p:fltVal val="1"/>
                                          </p:val>
                                        </p:tav>
                                      </p:tavLst>
                                    </p:anim>
                                  </p:childTnLst>
                                </p:cTn>
                              </p:par>
                              <p:par>
                                <p:cTn id="310" presetID="15" presetClass="entr" presetSubtype="0" fill="hold" grpId="0" nodeType="withEffect">
                                  <p:stCondLst>
                                    <p:cond delay="0"/>
                                  </p:stCondLst>
                                  <p:childTnLst>
                                    <p:set>
                                      <p:cBhvr>
                                        <p:cTn id="311" dur="1" fill="hold">
                                          <p:stCondLst>
                                            <p:cond delay="0"/>
                                          </p:stCondLst>
                                        </p:cTn>
                                        <p:tgtEl>
                                          <p:spTgt spid="20539"/>
                                        </p:tgtEl>
                                        <p:attrNameLst>
                                          <p:attrName>style.visibility</p:attrName>
                                        </p:attrNameLst>
                                      </p:cBhvr>
                                      <p:to>
                                        <p:strVal val="visible"/>
                                      </p:to>
                                    </p:set>
                                    <p:anim calcmode="lin" valueType="num">
                                      <p:cBhvr>
                                        <p:cTn id="312" dur="1000" fill="hold"/>
                                        <p:tgtEl>
                                          <p:spTgt spid="20539"/>
                                        </p:tgtEl>
                                        <p:attrNameLst>
                                          <p:attrName>ppt_w</p:attrName>
                                        </p:attrNameLst>
                                      </p:cBhvr>
                                      <p:tavLst>
                                        <p:tav tm="0">
                                          <p:val>
                                            <p:fltVal val="0"/>
                                          </p:val>
                                        </p:tav>
                                        <p:tav tm="100000">
                                          <p:val>
                                            <p:strVal val="#ppt_w"/>
                                          </p:val>
                                        </p:tav>
                                      </p:tavLst>
                                    </p:anim>
                                    <p:anim calcmode="lin" valueType="num">
                                      <p:cBhvr>
                                        <p:cTn id="313" dur="1000" fill="hold"/>
                                        <p:tgtEl>
                                          <p:spTgt spid="20539"/>
                                        </p:tgtEl>
                                        <p:attrNameLst>
                                          <p:attrName>ppt_h</p:attrName>
                                        </p:attrNameLst>
                                      </p:cBhvr>
                                      <p:tavLst>
                                        <p:tav tm="0">
                                          <p:val>
                                            <p:fltVal val="0"/>
                                          </p:val>
                                        </p:tav>
                                        <p:tav tm="100000">
                                          <p:val>
                                            <p:strVal val="#ppt_h"/>
                                          </p:val>
                                        </p:tav>
                                      </p:tavLst>
                                    </p:anim>
                                    <p:anim calcmode="lin" valueType="num">
                                      <p:cBhvr>
                                        <p:cTn id="314" dur="1000" fill="hold"/>
                                        <p:tgtEl>
                                          <p:spTgt spid="20539"/>
                                        </p:tgtEl>
                                        <p:attrNameLst>
                                          <p:attrName>ppt_x</p:attrName>
                                        </p:attrNameLst>
                                      </p:cBhvr>
                                      <p:tavLst>
                                        <p:tav tm="0" fmla="#ppt_x+(cos(-2*pi*(1-$))*-#ppt_x-sin(-2*pi*(1-$))*(1-#ppt_y))*(1-$)">
                                          <p:val>
                                            <p:fltVal val="0"/>
                                          </p:val>
                                        </p:tav>
                                        <p:tav tm="100000">
                                          <p:val>
                                            <p:fltVal val="1"/>
                                          </p:val>
                                        </p:tav>
                                      </p:tavLst>
                                    </p:anim>
                                    <p:anim calcmode="lin" valueType="num">
                                      <p:cBhvr>
                                        <p:cTn id="315" dur="1000" fill="hold"/>
                                        <p:tgtEl>
                                          <p:spTgt spid="20539"/>
                                        </p:tgtEl>
                                        <p:attrNameLst>
                                          <p:attrName>ppt_y</p:attrName>
                                        </p:attrNameLst>
                                      </p:cBhvr>
                                      <p:tavLst>
                                        <p:tav tm="0" fmla="#ppt_y+(sin(-2*pi*(1-$))*-#ppt_x+cos(-2*pi*(1-$))*(1-#ppt_y))*(1-$)">
                                          <p:val>
                                            <p:fltVal val="0"/>
                                          </p:val>
                                        </p:tav>
                                        <p:tav tm="100000">
                                          <p:val>
                                            <p:fltVal val="1"/>
                                          </p:val>
                                        </p:tav>
                                      </p:tavLst>
                                    </p:anim>
                                  </p:childTnLst>
                                </p:cTn>
                              </p:par>
                              <p:par>
                                <p:cTn id="316" presetID="15" presetClass="entr" presetSubtype="0" fill="hold" grpId="0" nodeType="withEffect">
                                  <p:stCondLst>
                                    <p:cond delay="0"/>
                                  </p:stCondLst>
                                  <p:childTnLst>
                                    <p:set>
                                      <p:cBhvr>
                                        <p:cTn id="317" dur="1" fill="hold">
                                          <p:stCondLst>
                                            <p:cond delay="0"/>
                                          </p:stCondLst>
                                        </p:cTn>
                                        <p:tgtEl>
                                          <p:spTgt spid="20540"/>
                                        </p:tgtEl>
                                        <p:attrNameLst>
                                          <p:attrName>style.visibility</p:attrName>
                                        </p:attrNameLst>
                                      </p:cBhvr>
                                      <p:to>
                                        <p:strVal val="visible"/>
                                      </p:to>
                                    </p:set>
                                    <p:anim calcmode="lin" valueType="num">
                                      <p:cBhvr>
                                        <p:cTn id="318" dur="1000" fill="hold"/>
                                        <p:tgtEl>
                                          <p:spTgt spid="20540"/>
                                        </p:tgtEl>
                                        <p:attrNameLst>
                                          <p:attrName>ppt_w</p:attrName>
                                        </p:attrNameLst>
                                      </p:cBhvr>
                                      <p:tavLst>
                                        <p:tav tm="0">
                                          <p:val>
                                            <p:fltVal val="0"/>
                                          </p:val>
                                        </p:tav>
                                        <p:tav tm="100000">
                                          <p:val>
                                            <p:strVal val="#ppt_w"/>
                                          </p:val>
                                        </p:tav>
                                      </p:tavLst>
                                    </p:anim>
                                    <p:anim calcmode="lin" valueType="num">
                                      <p:cBhvr>
                                        <p:cTn id="319" dur="1000" fill="hold"/>
                                        <p:tgtEl>
                                          <p:spTgt spid="20540"/>
                                        </p:tgtEl>
                                        <p:attrNameLst>
                                          <p:attrName>ppt_h</p:attrName>
                                        </p:attrNameLst>
                                      </p:cBhvr>
                                      <p:tavLst>
                                        <p:tav tm="0">
                                          <p:val>
                                            <p:fltVal val="0"/>
                                          </p:val>
                                        </p:tav>
                                        <p:tav tm="100000">
                                          <p:val>
                                            <p:strVal val="#ppt_h"/>
                                          </p:val>
                                        </p:tav>
                                      </p:tavLst>
                                    </p:anim>
                                    <p:anim calcmode="lin" valueType="num">
                                      <p:cBhvr>
                                        <p:cTn id="320" dur="1000" fill="hold"/>
                                        <p:tgtEl>
                                          <p:spTgt spid="20540"/>
                                        </p:tgtEl>
                                        <p:attrNameLst>
                                          <p:attrName>ppt_x</p:attrName>
                                        </p:attrNameLst>
                                      </p:cBhvr>
                                      <p:tavLst>
                                        <p:tav tm="0" fmla="#ppt_x+(cos(-2*pi*(1-$))*-#ppt_x-sin(-2*pi*(1-$))*(1-#ppt_y))*(1-$)">
                                          <p:val>
                                            <p:fltVal val="0"/>
                                          </p:val>
                                        </p:tav>
                                        <p:tav tm="100000">
                                          <p:val>
                                            <p:fltVal val="1"/>
                                          </p:val>
                                        </p:tav>
                                      </p:tavLst>
                                    </p:anim>
                                    <p:anim calcmode="lin" valueType="num">
                                      <p:cBhvr>
                                        <p:cTn id="321" dur="1000" fill="hold"/>
                                        <p:tgtEl>
                                          <p:spTgt spid="20540"/>
                                        </p:tgtEl>
                                        <p:attrNameLst>
                                          <p:attrName>ppt_y</p:attrName>
                                        </p:attrNameLst>
                                      </p:cBhvr>
                                      <p:tavLst>
                                        <p:tav tm="0" fmla="#ppt_y+(sin(-2*pi*(1-$))*-#ppt_x+cos(-2*pi*(1-$))*(1-#ppt_y))*(1-$)">
                                          <p:val>
                                            <p:fltVal val="0"/>
                                          </p:val>
                                        </p:tav>
                                        <p:tav tm="100000">
                                          <p:val>
                                            <p:fltVal val="1"/>
                                          </p:val>
                                        </p:tav>
                                      </p:tavLst>
                                    </p:anim>
                                  </p:childTnLst>
                                </p:cTn>
                              </p:par>
                              <p:par>
                                <p:cTn id="322" presetID="15" presetClass="entr" presetSubtype="0" fill="hold" grpId="0" nodeType="withEffect">
                                  <p:stCondLst>
                                    <p:cond delay="0"/>
                                  </p:stCondLst>
                                  <p:childTnLst>
                                    <p:set>
                                      <p:cBhvr>
                                        <p:cTn id="323" dur="1" fill="hold">
                                          <p:stCondLst>
                                            <p:cond delay="0"/>
                                          </p:stCondLst>
                                        </p:cTn>
                                        <p:tgtEl>
                                          <p:spTgt spid="20541"/>
                                        </p:tgtEl>
                                        <p:attrNameLst>
                                          <p:attrName>style.visibility</p:attrName>
                                        </p:attrNameLst>
                                      </p:cBhvr>
                                      <p:to>
                                        <p:strVal val="visible"/>
                                      </p:to>
                                    </p:set>
                                    <p:anim calcmode="lin" valueType="num">
                                      <p:cBhvr>
                                        <p:cTn id="324" dur="1000" fill="hold"/>
                                        <p:tgtEl>
                                          <p:spTgt spid="20541"/>
                                        </p:tgtEl>
                                        <p:attrNameLst>
                                          <p:attrName>ppt_w</p:attrName>
                                        </p:attrNameLst>
                                      </p:cBhvr>
                                      <p:tavLst>
                                        <p:tav tm="0">
                                          <p:val>
                                            <p:fltVal val="0"/>
                                          </p:val>
                                        </p:tav>
                                        <p:tav tm="100000">
                                          <p:val>
                                            <p:strVal val="#ppt_w"/>
                                          </p:val>
                                        </p:tav>
                                      </p:tavLst>
                                    </p:anim>
                                    <p:anim calcmode="lin" valueType="num">
                                      <p:cBhvr>
                                        <p:cTn id="325" dur="1000" fill="hold"/>
                                        <p:tgtEl>
                                          <p:spTgt spid="20541"/>
                                        </p:tgtEl>
                                        <p:attrNameLst>
                                          <p:attrName>ppt_h</p:attrName>
                                        </p:attrNameLst>
                                      </p:cBhvr>
                                      <p:tavLst>
                                        <p:tav tm="0">
                                          <p:val>
                                            <p:fltVal val="0"/>
                                          </p:val>
                                        </p:tav>
                                        <p:tav tm="100000">
                                          <p:val>
                                            <p:strVal val="#ppt_h"/>
                                          </p:val>
                                        </p:tav>
                                      </p:tavLst>
                                    </p:anim>
                                    <p:anim calcmode="lin" valueType="num">
                                      <p:cBhvr>
                                        <p:cTn id="326" dur="1000" fill="hold"/>
                                        <p:tgtEl>
                                          <p:spTgt spid="20541"/>
                                        </p:tgtEl>
                                        <p:attrNameLst>
                                          <p:attrName>ppt_x</p:attrName>
                                        </p:attrNameLst>
                                      </p:cBhvr>
                                      <p:tavLst>
                                        <p:tav tm="0" fmla="#ppt_x+(cos(-2*pi*(1-$))*-#ppt_x-sin(-2*pi*(1-$))*(1-#ppt_y))*(1-$)">
                                          <p:val>
                                            <p:fltVal val="0"/>
                                          </p:val>
                                        </p:tav>
                                        <p:tav tm="100000">
                                          <p:val>
                                            <p:fltVal val="1"/>
                                          </p:val>
                                        </p:tav>
                                      </p:tavLst>
                                    </p:anim>
                                    <p:anim calcmode="lin" valueType="num">
                                      <p:cBhvr>
                                        <p:cTn id="327" dur="1000" fill="hold"/>
                                        <p:tgtEl>
                                          <p:spTgt spid="20541"/>
                                        </p:tgtEl>
                                        <p:attrNameLst>
                                          <p:attrName>ppt_y</p:attrName>
                                        </p:attrNameLst>
                                      </p:cBhvr>
                                      <p:tavLst>
                                        <p:tav tm="0" fmla="#ppt_y+(sin(-2*pi*(1-$))*-#ppt_x+cos(-2*pi*(1-$))*(1-#ppt_y))*(1-$)">
                                          <p:val>
                                            <p:fltVal val="0"/>
                                          </p:val>
                                        </p:tav>
                                        <p:tav tm="100000">
                                          <p:val>
                                            <p:fltVal val="1"/>
                                          </p:val>
                                        </p:tav>
                                      </p:tavLst>
                                    </p:anim>
                                  </p:childTnLst>
                                </p:cTn>
                              </p:par>
                              <p:par>
                                <p:cTn id="328" presetID="15" presetClass="entr" presetSubtype="0" fill="hold" grpId="0" nodeType="withEffect">
                                  <p:stCondLst>
                                    <p:cond delay="0"/>
                                  </p:stCondLst>
                                  <p:childTnLst>
                                    <p:set>
                                      <p:cBhvr>
                                        <p:cTn id="329" dur="1" fill="hold">
                                          <p:stCondLst>
                                            <p:cond delay="0"/>
                                          </p:stCondLst>
                                        </p:cTn>
                                        <p:tgtEl>
                                          <p:spTgt spid="20542"/>
                                        </p:tgtEl>
                                        <p:attrNameLst>
                                          <p:attrName>style.visibility</p:attrName>
                                        </p:attrNameLst>
                                      </p:cBhvr>
                                      <p:to>
                                        <p:strVal val="visible"/>
                                      </p:to>
                                    </p:set>
                                    <p:anim calcmode="lin" valueType="num">
                                      <p:cBhvr>
                                        <p:cTn id="330" dur="1000" fill="hold"/>
                                        <p:tgtEl>
                                          <p:spTgt spid="20542"/>
                                        </p:tgtEl>
                                        <p:attrNameLst>
                                          <p:attrName>ppt_w</p:attrName>
                                        </p:attrNameLst>
                                      </p:cBhvr>
                                      <p:tavLst>
                                        <p:tav tm="0">
                                          <p:val>
                                            <p:fltVal val="0"/>
                                          </p:val>
                                        </p:tav>
                                        <p:tav tm="100000">
                                          <p:val>
                                            <p:strVal val="#ppt_w"/>
                                          </p:val>
                                        </p:tav>
                                      </p:tavLst>
                                    </p:anim>
                                    <p:anim calcmode="lin" valueType="num">
                                      <p:cBhvr>
                                        <p:cTn id="331" dur="1000" fill="hold"/>
                                        <p:tgtEl>
                                          <p:spTgt spid="20542"/>
                                        </p:tgtEl>
                                        <p:attrNameLst>
                                          <p:attrName>ppt_h</p:attrName>
                                        </p:attrNameLst>
                                      </p:cBhvr>
                                      <p:tavLst>
                                        <p:tav tm="0">
                                          <p:val>
                                            <p:fltVal val="0"/>
                                          </p:val>
                                        </p:tav>
                                        <p:tav tm="100000">
                                          <p:val>
                                            <p:strVal val="#ppt_h"/>
                                          </p:val>
                                        </p:tav>
                                      </p:tavLst>
                                    </p:anim>
                                    <p:anim calcmode="lin" valueType="num">
                                      <p:cBhvr>
                                        <p:cTn id="332" dur="1000" fill="hold"/>
                                        <p:tgtEl>
                                          <p:spTgt spid="20542"/>
                                        </p:tgtEl>
                                        <p:attrNameLst>
                                          <p:attrName>ppt_x</p:attrName>
                                        </p:attrNameLst>
                                      </p:cBhvr>
                                      <p:tavLst>
                                        <p:tav tm="0" fmla="#ppt_x+(cos(-2*pi*(1-$))*-#ppt_x-sin(-2*pi*(1-$))*(1-#ppt_y))*(1-$)">
                                          <p:val>
                                            <p:fltVal val="0"/>
                                          </p:val>
                                        </p:tav>
                                        <p:tav tm="100000">
                                          <p:val>
                                            <p:fltVal val="1"/>
                                          </p:val>
                                        </p:tav>
                                      </p:tavLst>
                                    </p:anim>
                                    <p:anim calcmode="lin" valueType="num">
                                      <p:cBhvr>
                                        <p:cTn id="333" dur="1000" fill="hold"/>
                                        <p:tgtEl>
                                          <p:spTgt spid="20542"/>
                                        </p:tgtEl>
                                        <p:attrNameLst>
                                          <p:attrName>ppt_y</p:attrName>
                                        </p:attrNameLst>
                                      </p:cBhvr>
                                      <p:tavLst>
                                        <p:tav tm="0" fmla="#ppt_y+(sin(-2*pi*(1-$))*-#ppt_x+cos(-2*pi*(1-$))*(1-#ppt_y))*(1-$)">
                                          <p:val>
                                            <p:fltVal val="0"/>
                                          </p:val>
                                        </p:tav>
                                        <p:tav tm="100000">
                                          <p:val>
                                            <p:fltVal val="1"/>
                                          </p:val>
                                        </p:tav>
                                      </p:tavLst>
                                    </p:anim>
                                  </p:childTnLst>
                                </p:cTn>
                              </p:par>
                              <p:par>
                                <p:cTn id="334" presetID="15" presetClass="entr" presetSubtype="0" fill="hold" grpId="0" nodeType="withEffect">
                                  <p:stCondLst>
                                    <p:cond delay="0"/>
                                  </p:stCondLst>
                                  <p:childTnLst>
                                    <p:set>
                                      <p:cBhvr>
                                        <p:cTn id="335" dur="1" fill="hold">
                                          <p:stCondLst>
                                            <p:cond delay="0"/>
                                          </p:stCondLst>
                                        </p:cTn>
                                        <p:tgtEl>
                                          <p:spTgt spid="20543"/>
                                        </p:tgtEl>
                                        <p:attrNameLst>
                                          <p:attrName>style.visibility</p:attrName>
                                        </p:attrNameLst>
                                      </p:cBhvr>
                                      <p:to>
                                        <p:strVal val="visible"/>
                                      </p:to>
                                    </p:set>
                                    <p:anim calcmode="lin" valueType="num">
                                      <p:cBhvr>
                                        <p:cTn id="336" dur="1000" fill="hold"/>
                                        <p:tgtEl>
                                          <p:spTgt spid="20543"/>
                                        </p:tgtEl>
                                        <p:attrNameLst>
                                          <p:attrName>ppt_w</p:attrName>
                                        </p:attrNameLst>
                                      </p:cBhvr>
                                      <p:tavLst>
                                        <p:tav tm="0">
                                          <p:val>
                                            <p:fltVal val="0"/>
                                          </p:val>
                                        </p:tav>
                                        <p:tav tm="100000">
                                          <p:val>
                                            <p:strVal val="#ppt_w"/>
                                          </p:val>
                                        </p:tav>
                                      </p:tavLst>
                                    </p:anim>
                                    <p:anim calcmode="lin" valueType="num">
                                      <p:cBhvr>
                                        <p:cTn id="337" dur="1000" fill="hold"/>
                                        <p:tgtEl>
                                          <p:spTgt spid="20543"/>
                                        </p:tgtEl>
                                        <p:attrNameLst>
                                          <p:attrName>ppt_h</p:attrName>
                                        </p:attrNameLst>
                                      </p:cBhvr>
                                      <p:tavLst>
                                        <p:tav tm="0">
                                          <p:val>
                                            <p:fltVal val="0"/>
                                          </p:val>
                                        </p:tav>
                                        <p:tav tm="100000">
                                          <p:val>
                                            <p:strVal val="#ppt_h"/>
                                          </p:val>
                                        </p:tav>
                                      </p:tavLst>
                                    </p:anim>
                                    <p:anim calcmode="lin" valueType="num">
                                      <p:cBhvr>
                                        <p:cTn id="338" dur="1000" fill="hold"/>
                                        <p:tgtEl>
                                          <p:spTgt spid="20543"/>
                                        </p:tgtEl>
                                        <p:attrNameLst>
                                          <p:attrName>ppt_x</p:attrName>
                                        </p:attrNameLst>
                                      </p:cBhvr>
                                      <p:tavLst>
                                        <p:tav tm="0" fmla="#ppt_x+(cos(-2*pi*(1-$))*-#ppt_x-sin(-2*pi*(1-$))*(1-#ppt_y))*(1-$)">
                                          <p:val>
                                            <p:fltVal val="0"/>
                                          </p:val>
                                        </p:tav>
                                        <p:tav tm="100000">
                                          <p:val>
                                            <p:fltVal val="1"/>
                                          </p:val>
                                        </p:tav>
                                      </p:tavLst>
                                    </p:anim>
                                    <p:anim calcmode="lin" valueType="num">
                                      <p:cBhvr>
                                        <p:cTn id="339" dur="1000" fill="hold"/>
                                        <p:tgtEl>
                                          <p:spTgt spid="20543"/>
                                        </p:tgtEl>
                                        <p:attrNameLst>
                                          <p:attrName>ppt_y</p:attrName>
                                        </p:attrNameLst>
                                      </p:cBhvr>
                                      <p:tavLst>
                                        <p:tav tm="0" fmla="#ppt_y+(sin(-2*pi*(1-$))*-#ppt_x+cos(-2*pi*(1-$))*(1-#ppt_y))*(1-$)">
                                          <p:val>
                                            <p:fltVal val="0"/>
                                          </p:val>
                                        </p:tav>
                                        <p:tav tm="100000">
                                          <p:val>
                                            <p:fltVal val="1"/>
                                          </p:val>
                                        </p:tav>
                                      </p:tavLst>
                                    </p:anim>
                                  </p:childTnLst>
                                </p:cTn>
                              </p:par>
                              <p:par>
                                <p:cTn id="340" presetID="15" presetClass="entr" presetSubtype="0" fill="hold" grpId="0" nodeType="withEffect">
                                  <p:stCondLst>
                                    <p:cond delay="0"/>
                                  </p:stCondLst>
                                  <p:childTnLst>
                                    <p:set>
                                      <p:cBhvr>
                                        <p:cTn id="341" dur="1" fill="hold">
                                          <p:stCondLst>
                                            <p:cond delay="0"/>
                                          </p:stCondLst>
                                        </p:cTn>
                                        <p:tgtEl>
                                          <p:spTgt spid="20544"/>
                                        </p:tgtEl>
                                        <p:attrNameLst>
                                          <p:attrName>style.visibility</p:attrName>
                                        </p:attrNameLst>
                                      </p:cBhvr>
                                      <p:to>
                                        <p:strVal val="visible"/>
                                      </p:to>
                                    </p:set>
                                    <p:anim calcmode="lin" valueType="num">
                                      <p:cBhvr>
                                        <p:cTn id="342" dur="1000" fill="hold"/>
                                        <p:tgtEl>
                                          <p:spTgt spid="20544"/>
                                        </p:tgtEl>
                                        <p:attrNameLst>
                                          <p:attrName>ppt_w</p:attrName>
                                        </p:attrNameLst>
                                      </p:cBhvr>
                                      <p:tavLst>
                                        <p:tav tm="0">
                                          <p:val>
                                            <p:fltVal val="0"/>
                                          </p:val>
                                        </p:tav>
                                        <p:tav tm="100000">
                                          <p:val>
                                            <p:strVal val="#ppt_w"/>
                                          </p:val>
                                        </p:tav>
                                      </p:tavLst>
                                    </p:anim>
                                    <p:anim calcmode="lin" valueType="num">
                                      <p:cBhvr>
                                        <p:cTn id="343" dur="1000" fill="hold"/>
                                        <p:tgtEl>
                                          <p:spTgt spid="20544"/>
                                        </p:tgtEl>
                                        <p:attrNameLst>
                                          <p:attrName>ppt_h</p:attrName>
                                        </p:attrNameLst>
                                      </p:cBhvr>
                                      <p:tavLst>
                                        <p:tav tm="0">
                                          <p:val>
                                            <p:fltVal val="0"/>
                                          </p:val>
                                        </p:tav>
                                        <p:tav tm="100000">
                                          <p:val>
                                            <p:strVal val="#ppt_h"/>
                                          </p:val>
                                        </p:tav>
                                      </p:tavLst>
                                    </p:anim>
                                    <p:anim calcmode="lin" valueType="num">
                                      <p:cBhvr>
                                        <p:cTn id="344" dur="1000" fill="hold"/>
                                        <p:tgtEl>
                                          <p:spTgt spid="20544"/>
                                        </p:tgtEl>
                                        <p:attrNameLst>
                                          <p:attrName>ppt_x</p:attrName>
                                        </p:attrNameLst>
                                      </p:cBhvr>
                                      <p:tavLst>
                                        <p:tav tm="0" fmla="#ppt_x+(cos(-2*pi*(1-$))*-#ppt_x-sin(-2*pi*(1-$))*(1-#ppt_y))*(1-$)">
                                          <p:val>
                                            <p:fltVal val="0"/>
                                          </p:val>
                                        </p:tav>
                                        <p:tav tm="100000">
                                          <p:val>
                                            <p:fltVal val="1"/>
                                          </p:val>
                                        </p:tav>
                                      </p:tavLst>
                                    </p:anim>
                                    <p:anim calcmode="lin" valueType="num">
                                      <p:cBhvr>
                                        <p:cTn id="345" dur="1000" fill="hold"/>
                                        <p:tgtEl>
                                          <p:spTgt spid="20544"/>
                                        </p:tgtEl>
                                        <p:attrNameLst>
                                          <p:attrName>ppt_y</p:attrName>
                                        </p:attrNameLst>
                                      </p:cBhvr>
                                      <p:tavLst>
                                        <p:tav tm="0" fmla="#ppt_y+(sin(-2*pi*(1-$))*-#ppt_x+cos(-2*pi*(1-$))*(1-#ppt_y))*(1-$)">
                                          <p:val>
                                            <p:fltVal val="0"/>
                                          </p:val>
                                        </p:tav>
                                        <p:tav tm="100000">
                                          <p:val>
                                            <p:fltVal val="1"/>
                                          </p:val>
                                        </p:tav>
                                      </p:tavLst>
                                    </p:anim>
                                  </p:childTnLst>
                                </p:cTn>
                              </p:par>
                              <p:par>
                                <p:cTn id="346" presetID="15" presetClass="entr" presetSubtype="0" fill="hold" grpId="0" nodeType="withEffect">
                                  <p:stCondLst>
                                    <p:cond delay="0"/>
                                  </p:stCondLst>
                                  <p:childTnLst>
                                    <p:set>
                                      <p:cBhvr>
                                        <p:cTn id="347" dur="1" fill="hold">
                                          <p:stCondLst>
                                            <p:cond delay="0"/>
                                          </p:stCondLst>
                                        </p:cTn>
                                        <p:tgtEl>
                                          <p:spTgt spid="20545"/>
                                        </p:tgtEl>
                                        <p:attrNameLst>
                                          <p:attrName>style.visibility</p:attrName>
                                        </p:attrNameLst>
                                      </p:cBhvr>
                                      <p:to>
                                        <p:strVal val="visible"/>
                                      </p:to>
                                    </p:set>
                                    <p:anim calcmode="lin" valueType="num">
                                      <p:cBhvr>
                                        <p:cTn id="348" dur="1000" fill="hold"/>
                                        <p:tgtEl>
                                          <p:spTgt spid="20545"/>
                                        </p:tgtEl>
                                        <p:attrNameLst>
                                          <p:attrName>ppt_w</p:attrName>
                                        </p:attrNameLst>
                                      </p:cBhvr>
                                      <p:tavLst>
                                        <p:tav tm="0">
                                          <p:val>
                                            <p:fltVal val="0"/>
                                          </p:val>
                                        </p:tav>
                                        <p:tav tm="100000">
                                          <p:val>
                                            <p:strVal val="#ppt_w"/>
                                          </p:val>
                                        </p:tav>
                                      </p:tavLst>
                                    </p:anim>
                                    <p:anim calcmode="lin" valueType="num">
                                      <p:cBhvr>
                                        <p:cTn id="349" dur="1000" fill="hold"/>
                                        <p:tgtEl>
                                          <p:spTgt spid="20545"/>
                                        </p:tgtEl>
                                        <p:attrNameLst>
                                          <p:attrName>ppt_h</p:attrName>
                                        </p:attrNameLst>
                                      </p:cBhvr>
                                      <p:tavLst>
                                        <p:tav tm="0">
                                          <p:val>
                                            <p:fltVal val="0"/>
                                          </p:val>
                                        </p:tav>
                                        <p:tav tm="100000">
                                          <p:val>
                                            <p:strVal val="#ppt_h"/>
                                          </p:val>
                                        </p:tav>
                                      </p:tavLst>
                                    </p:anim>
                                    <p:anim calcmode="lin" valueType="num">
                                      <p:cBhvr>
                                        <p:cTn id="350" dur="1000" fill="hold"/>
                                        <p:tgtEl>
                                          <p:spTgt spid="20545"/>
                                        </p:tgtEl>
                                        <p:attrNameLst>
                                          <p:attrName>ppt_x</p:attrName>
                                        </p:attrNameLst>
                                      </p:cBhvr>
                                      <p:tavLst>
                                        <p:tav tm="0" fmla="#ppt_x+(cos(-2*pi*(1-$))*-#ppt_x-sin(-2*pi*(1-$))*(1-#ppt_y))*(1-$)">
                                          <p:val>
                                            <p:fltVal val="0"/>
                                          </p:val>
                                        </p:tav>
                                        <p:tav tm="100000">
                                          <p:val>
                                            <p:fltVal val="1"/>
                                          </p:val>
                                        </p:tav>
                                      </p:tavLst>
                                    </p:anim>
                                    <p:anim calcmode="lin" valueType="num">
                                      <p:cBhvr>
                                        <p:cTn id="351" dur="1000" fill="hold"/>
                                        <p:tgtEl>
                                          <p:spTgt spid="20545"/>
                                        </p:tgtEl>
                                        <p:attrNameLst>
                                          <p:attrName>ppt_y</p:attrName>
                                        </p:attrNameLst>
                                      </p:cBhvr>
                                      <p:tavLst>
                                        <p:tav tm="0" fmla="#ppt_y+(sin(-2*pi*(1-$))*-#ppt_x+cos(-2*pi*(1-$))*(1-#ppt_y))*(1-$)">
                                          <p:val>
                                            <p:fltVal val="0"/>
                                          </p:val>
                                        </p:tav>
                                        <p:tav tm="100000">
                                          <p:val>
                                            <p:fltVal val="1"/>
                                          </p:val>
                                        </p:tav>
                                      </p:tavLst>
                                    </p:anim>
                                  </p:childTnLst>
                                </p:cTn>
                              </p:par>
                              <p:par>
                                <p:cTn id="352" presetID="15" presetClass="entr" presetSubtype="0" fill="hold" grpId="0" nodeType="withEffect">
                                  <p:stCondLst>
                                    <p:cond delay="0"/>
                                  </p:stCondLst>
                                  <p:childTnLst>
                                    <p:set>
                                      <p:cBhvr>
                                        <p:cTn id="353" dur="1" fill="hold">
                                          <p:stCondLst>
                                            <p:cond delay="0"/>
                                          </p:stCondLst>
                                        </p:cTn>
                                        <p:tgtEl>
                                          <p:spTgt spid="20546"/>
                                        </p:tgtEl>
                                        <p:attrNameLst>
                                          <p:attrName>style.visibility</p:attrName>
                                        </p:attrNameLst>
                                      </p:cBhvr>
                                      <p:to>
                                        <p:strVal val="visible"/>
                                      </p:to>
                                    </p:set>
                                    <p:anim calcmode="lin" valueType="num">
                                      <p:cBhvr>
                                        <p:cTn id="354" dur="1000" fill="hold"/>
                                        <p:tgtEl>
                                          <p:spTgt spid="20546"/>
                                        </p:tgtEl>
                                        <p:attrNameLst>
                                          <p:attrName>ppt_w</p:attrName>
                                        </p:attrNameLst>
                                      </p:cBhvr>
                                      <p:tavLst>
                                        <p:tav tm="0">
                                          <p:val>
                                            <p:fltVal val="0"/>
                                          </p:val>
                                        </p:tav>
                                        <p:tav tm="100000">
                                          <p:val>
                                            <p:strVal val="#ppt_w"/>
                                          </p:val>
                                        </p:tav>
                                      </p:tavLst>
                                    </p:anim>
                                    <p:anim calcmode="lin" valueType="num">
                                      <p:cBhvr>
                                        <p:cTn id="355" dur="1000" fill="hold"/>
                                        <p:tgtEl>
                                          <p:spTgt spid="20546"/>
                                        </p:tgtEl>
                                        <p:attrNameLst>
                                          <p:attrName>ppt_h</p:attrName>
                                        </p:attrNameLst>
                                      </p:cBhvr>
                                      <p:tavLst>
                                        <p:tav tm="0">
                                          <p:val>
                                            <p:fltVal val="0"/>
                                          </p:val>
                                        </p:tav>
                                        <p:tav tm="100000">
                                          <p:val>
                                            <p:strVal val="#ppt_h"/>
                                          </p:val>
                                        </p:tav>
                                      </p:tavLst>
                                    </p:anim>
                                    <p:anim calcmode="lin" valueType="num">
                                      <p:cBhvr>
                                        <p:cTn id="356" dur="1000" fill="hold"/>
                                        <p:tgtEl>
                                          <p:spTgt spid="20546"/>
                                        </p:tgtEl>
                                        <p:attrNameLst>
                                          <p:attrName>ppt_x</p:attrName>
                                        </p:attrNameLst>
                                      </p:cBhvr>
                                      <p:tavLst>
                                        <p:tav tm="0" fmla="#ppt_x+(cos(-2*pi*(1-$))*-#ppt_x-sin(-2*pi*(1-$))*(1-#ppt_y))*(1-$)">
                                          <p:val>
                                            <p:fltVal val="0"/>
                                          </p:val>
                                        </p:tav>
                                        <p:tav tm="100000">
                                          <p:val>
                                            <p:fltVal val="1"/>
                                          </p:val>
                                        </p:tav>
                                      </p:tavLst>
                                    </p:anim>
                                    <p:anim calcmode="lin" valueType="num">
                                      <p:cBhvr>
                                        <p:cTn id="357" dur="1000" fill="hold"/>
                                        <p:tgtEl>
                                          <p:spTgt spid="20546"/>
                                        </p:tgtEl>
                                        <p:attrNameLst>
                                          <p:attrName>ppt_y</p:attrName>
                                        </p:attrNameLst>
                                      </p:cBhvr>
                                      <p:tavLst>
                                        <p:tav tm="0" fmla="#ppt_y+(sin(-2*pi*(1-$))*-#ppt_x+cos(-2*pi*(1-$))*(1-#ppt_y))*(1-$)">
                                          <p:val>
                                            <p:fltVal val="0"/>
                                          </p:val>
                                        </p:tav>
                                        <p:tav tm="100000">
                                          <p:val>
                                            <p:fltVal val="1"/>
                                          </p:val>
                                        </p:tav>
                                      </p:tavLst>
                                    </p:anim>
                                  </p:childTnLst>
                                </p:cTn>
                              </p:par>
                              <p:par>
                                <p:cTn id="358" presetID="15" presetClass="entr" presetSubtype="0" fill="hold" grpId="0" nodeType="withEffect">
                                  <p:stCondLst>
                                    <p:cond delay="0"/>
                                  </p:stCondLst>
                                  <p:childTnLst>
                                    <p:set>
                                      <p:cBhvr>
                                        <p:cTn id="359" dur="1" fill="hold">
                                          <p:stCondLst>
                                            <p:cond delay="0"/>
                                          </p:stCondLst>
                                        </p:cTn>
                                        <p:tgtEl>
                                          <p:spTgt spid="20547"/>
                                        </p:tgtEl>
                                        <p:attrNameLst>
                                          <p:attrName>style.visibility</p:attrName>
                                        </p:attrNameLst>
                                      </p:cBhvr>
                                      <p:to>
                                        <p:strVal val="visible"/>
                                      </p:to>
                                    </p:set>
                                    <p:anim calcmode="lin" valueType="num">
                                      <p:cBhvr>
                                        <p:cTn id="360" dur="1000" fill="hold"/>
                                        <p:tgtEl>
                                          <p:spTgt spid="20547"/>
                                        </p:tgtEl>
                                        <p:attrNameLst>
                                          <p:attrName>ppt_w</p:attrName>
                                        </p:attrNameLst>
                                      </p:cBhvr>
                                      <p:tavLst>
                                        <p:tav tm="0">
                                          <p:val>
                                            <p:fltVal val="0"/>
                                          </p:val>
                                        </p:tav>
                                        <p:tav tm="100000">
                                          <p:val>
                                            <p:strVal val="#ppt_w"/>
                                          </p:val>
                                        </p:tav>
                                      </p:tavLst>
                                    </p:anim>
                                    <p:anim calcmode="lin" valueType="num">
                                      <p:cBhvr>
                                        <p:cTn id="361" dur="1000" fill="hold"/>
                                        <p:tgtEl>
                                          <p:spTgt spid="20547"/>
                                        </p:tgtEl>
                                        <p:attrNameLst>
                                          <p:attrName>ppt_h</p:attrName>
                                        </p:attrNameLst>
                                      </p:cBhvr>
                                      <p:tavLst>
                                        <p:tav tm="0">
                                          <p:val>
                                            <p:fltVal val="0"/>
                                          </p:val>
                                        </p:tav>
                                        <p:tav tm="100000">
                                          <p:val>
                                            <p:strVal val="#ppt_h"/>
                                          </p:val>
                                        </p:tav>
                                      </p:tavLst>
                                    </p:anim>
                                    <p:anim calcmode="lin" valueType="num">
                                      <p:cBhvr>
                                        <p:cTn id="362" dur="1000" fill="hold"/>
                                        <p:tgtEl>
                                          <p:spTgt spid="20547"/>
                                        </p:tgtEl>
                                        <p:attrNameLst>
                                          <p:attrName>ppt_x</p:attrName>
                                        </p:attrNameLst>
                                      </p:cBhvr>
                                      <p:tavLst>
                                        <p:tav tm="0" fmla="#ppt_x+(cos(-2*pi*(1-$))*-#ppt_x-sin(-2*pi*(1-$))*(1-#ppt_y))*(1-$)">
                                          <p:val>
                                            <p:fltVal val="0"/>
                                          </p:val>
                                        </p:tav>
                                        <p:tav tm="100000">
                                          <p:val>
                                            <p:fltVal val="1"/>
                                          </p:val>
                                        </p:tav>
                                      </p:tavLst>
                                    </p:anim>
                                    <p:anim calcmode="lin" valueType="num">
                                      <p:cBhvr>
                                        <p:cTn id="363" dur="1000" fill="hold"/>
                                        <p:tgtEl>
                                          <p:spTgt spid="20547"/>
                                        </p:tgtEl>
                                        <p:attrNameLst>
                                          <p:attrName>ppt_y</p:attrName>
                                        </p:attrNameLst>
                                      </p:cBhvr>
                                      <p:tavLst>
                                        <p:tav tm="0" fmla="#ppt_y+(sin(-2*pi*(1-$))*-#ppt_x+cos(-2*pi*(1-$))*(1-#ppt_y))*(1-$)">
                                          <p:val>
                                            <p:fltVal val="0"/>
                                          </p:val>
                                        </p:tav>
                                        <p:tav tm="100000">
                                          <p:val>
                                            <p:fltVal val="1"/>
                                          </p:val>
                                        </p:tav>
                                      </p:tavLst>
                                    </p:anim>
                                  </p:childTnLst>
                                </p:cTn>
                              </p:par>
                              <p:par>
                                <p:cTn id="364" presetID="15" presetClass="entr" presetSubtype="0" fill="hold" grpId="0" nodeType="withEffect">
                                  <p:stCondLst>
                                    <p:cond delay="0"/>
                                  </p:stCondLst>
                                  <p:childTnLst>
                                    <p:set>
                                      <p:cBhvr>
                                        <p:cTn id="365" dur="1" fill="hold">
                                          <p:stCondLst>
                                            <p:cond delay="0"/>
                                          </p:stCondLst>
                                        </p:cTn>
                                        <p:tgtEl>
                                          <p:spTgt spid="20548"/>
                                        </p:tgtEl>
                                        <p:attrNameLst>
                                          <p:attrName>style.visibility</p:attrName>
                                        </p:attrNameLst>
                                      </p:cBhvr>
                                      <p:to>
                                        <p:strVal val="visible"/>
                                      </p:to>
                                    </p:set>
                                    <p:anim calcmode="lin" valueType="num">
                                      <p:cBhvr>
                                        <p:cTn id="366" dur="1000" fill="hold"/>
                                        <p:tgtEl>
                                          <p:spTgt spid="20548"/>
                                        </p:tgtEl>
                                        <p:attrNameLst>
                                          <p:attrName>ppt_w</p:attrName>
                                        </p:attrNameLst>
                                      </p:cBhvr>
                                      <p:tavLst>
                                        <p:tav tm="0">
                                          <p:val>
                                            <p:fltVal val="0"/>
                                          </p:val>
                                        </p:tav>
                                        <p:tav tm="100000">
                                          <p:val>
                                            <p:strVal val="#ppt_w"/>
                                          </p:val>
                                        </p:tav>
                                      </p:tavLst>
                                    </p:anim>
                                    <p:anim calcmode="lin" valueType="num">
                                      <p:cBhvr>
                                        <p:cTn id="367" dur="1000" fill="hold"/>
                                        <p:tgtEl>
                                          <p:spTgt spid="20548"/>
                                        </p:tgtEl>
                                        <p:attrNameLst>
                                          <p:attrName>ppt_h</p:attrName>
                                        </p:attrNameLst>
                                      </p:cBhvr>
                                      <p:tavLst>
                                        <p:tav tm="0">
                                          <p:val>
                                            <p:fltVal val="0"/>
                                          </p:val>
                                        </p:tav>
                                        <p:tav tm="100000">
                                          <p:val>
                                            <p:strVal val="#ppt_h"/>
                                          </p:val>
                                        </p:tav>
                                      </p:tavLst>
                                    </p:anim>
                                    <p:anim calcmode="lin" valueType="num">
                                      <p:cBhvr>
                                        <p:cTn id="368" dur="1000" fill="hold"/>
                                        <p:tgtEl>
                                          <p:spTgt spid="20548"/>
                                        </p:tgtEl>
                                        <p:attrNameLst>
                                          <p:attrName>ppt_x</p:attrName>
                                        </p:attrNameLst>
                                      </p:cBhvr>
                                      <p:tavLst>
                                        <p:tav tm="0" fmla="#ppt_x+(cos(-2*pi*(1-$))*-#ppt_x-sin(-2*pi*(1-$))*(1-#ppt_y))*(1-$)">
                                          <p:val>
                                            <p:fltVal val="0"/>
                                          </p:val>
                                        </p:tav>
                                        <p:tav tm="100000">
                                          <p:val>
                                            <p:fltVal val="1"/>
                                          </p:val>
                                        </p:tav>
                                      </p:tavLst>
                                    </p:anim>
                                    <p:anim calcmode="lin" valueType="num">
                                      <p:cBhvr>
                                        <p:cTn id="369" dur="1000" fill="hold"/>
                                        <p:tgtEl>
                                          <p:spTgt spid="20548"/>
                                        </p:tgtEl>
                                        <p:attrNameLst>
                                          <p:attrName>ppt_y</p:attrName>
                                        </p:attrNameLst>
                                      </p:cBhvr>
                                      <p:tavLst>
                                        <p:tav tm="0" fmla="#ppt_y+(sin(-2*pi*(1-$))*-#ppt_x+cos(-2*pi*(1-$))*(1-#ppt_y))*(1-$)">
                                          <p:val>
                                            <p:fltVal val="0"/>
                                          </p:val>
                                        </p:tav>
                                        <p:tav tm="100000">
                                          <p:val>
                                            <p:fltVal val="1"/>
                                          </p:val>
                                        </p:tav>
                                      </p:tavLst>
                                    </p:anim>
                                  </p:childTnLst>
                                </p:cTn>
                              </p:par>
                              <p:par>
                                <p:cTn id="370" presetID="15" presetClass="entr" presetSubtype="0" fill="hold" grpId="0" nodeType="withEffect">
                                  <p:stCondLst>
                                    <p:cond delay="0"/>
                                  </p:stCondLst>
                                  <p:childTnLst>
                                    <p:set>
                                      <p:cBhvr>
                                        <p:cTn id="371" dur="1" fill="hold">
                                          <p:stCondLst>
                                            <p:cond delay="0"/>
                                          </p:stCondLst>
                                        </p:cTn>
                                        <p:tgtEl>
                                          <p:spTgt spid="20549"/>
                                        </p:tgtEl>
                                        <p:attrNameLst>
                                          <p:attrName>style.visibility</p:attrName>
                                        </p:attrNameLst>
                                      </p:cBhvr>
                                      <p:to>
                                        <p:strVal val="visible"/>
                                      </p:to>
                                    </p:set>
                                    <p:anim calcmode="lin" valueType="num">
                                      <p:cBhvr>
                                        <p:cTn id="372" dur="1000" fill="hold"/>
                                        <p:tgtEl>
                                          <p:spTgt spid="20549"/>
                                        </p:tgtEl>
                                        <p:attrNameLst>
                                          <p:attrName>ppt_w</p:attrName>
                                        </p:attrNameLst>
                                      </p:cBhvr>
                                      <p:tavLst>
                                        <p:tav tm="0">
                                          <p:val>
                                            <p:fltVal val="0"/>
                                          </p:val>
                                        </p:tav>
                                        <p:tav tm="100000">
                                          <p:val>
                                            <p:strVal val="#ppt_w"/>
                                          </p:val>
                                        </p:tav>
                                      </p:tavLst>
                                    </p:anim>
                                    <p:anim calcmode="lin" valueType="num">
                                      <p:cBhvr>
                                        <p:cTn id="373" dur="1000" fill="hold"/>
                                        <p:tgtEl>
                                          <p:spTgt spid="20549"/>
                                        </p:tgtEl>
                                        <p:attrNameLst>
                                          <p:attrName>ppt_h</p:attrName>
                                        </p:attrNameLst>
                                      </p:cBhvr>
                                      <p:tavLst>
                                        <p:tav tm="0">
                                          <p:val>
                                            <p:fltVal val="0"/>
                                          </p:val>
                                        </p:tav>
                                        <p:tav tm="100000">
                                          <p:val>
                                            <p:strVal val="#ppt_h"/>
                                          </p:val>
                                        </p:tav>
                                      </p:tavLst>
                                    </p:anim>
                                    <p:anim calcmode="lin" valueType="num">
                                      <p:cBhvr>
                                        <p:cTn id="374" dur="1000" fill="hold"/>
                                        <p:tgtEl>
                                          <p:spTgt spid="20549"/>
                                        </p:tgtEl>
                                        <p:attrNameLst>
                                          <p:attrName>ppt_x</p:attrName>
                                        </p:attrNameLst>
                                      </p:cBhvr>
                                      <p:tavLst>
                                        <p:tav tm="0" fmla="#ppt_x+(cos(-2*pi*(1-$))*-#ppt_x-sin(-2*pi*(1-$))*(1-#ppt_y))*(1-$)">
                                          <p:val>
                                            <p:fltVal val="0"/>
                                          </p:val>
                                        </p:tav>
                                        <p:tav tm="100000">
                                          <p:val>
                                            <p:fltVal val="1"/>
                                          </p:val>
                                        </p:tav>
                                      </p:tavLst>
                                    </p:anim>
                                    <p:anim calcmode="lin" valueType="num">
                                      <p:cBhvr>
                                        <p:cTn id="375" dur="1000" fill="hold"/>
                                        <p:tgtEl>
                                          <p:spTgt spid="20549"/>
                                        </p:tgtEl>
                                        <p:attrNameLst>
                                          <p:attrName>ppt_y</p:attrName>
                                        </p:attrNameLst>
                                      </p:cBhvr>
                                      <p:tavLst>
                                        <p:tav tm="0" fmla="#ppt_y+(sin(-2*pi*(1-$))*-#ppt_x+cos(-2*pi*(1-$))*(1-#ppt_y))*(1-$)">
                                          <p:val>
                                            <p:fltVal val="0"/>
                                          </p:val>
                                        </p:tav>
                                        <p:tav tm="100000">
                                          <p:val>
                                            <p:fltVal val="1"/>
                                          </p:val>
                                        </p:tav>
                                      </p:tavLst>
                                    </p:anim>
                                  </p:childTnLst>
                                </p:cTn>
                              </p:par>
                              <p:par>
                                <p:cTn id="376" presetID="15" presetClass="entr" presetSubtype="0" fill="hold" grpId="0" nodeType="withEffect">
                                  <p:stCondLst>
                                    <p:cond delay="0"/>
                                  </p:stCondLst>
                                  <p:childTnLst>
                                    <p:set>
                                      <p:cBhvr>
                                        <p:cTn id="377" dur="1" fill="hold">
                                          <p:stCondLst>
                                            <p:cond delay="0"/>
                                          </p:stCondLst>
                                        </p:cTn>
                                        <p:tgtEl>
                                          <p:spTgt spid="20550"/>
                                        </p:tgtEl>
                                        <p:attrNameLst>
                                          <p:attrName>style.visibility</p:attrName>
                                        </p:attrNameLst>
                                      </p:cBhvr>
                                      <p:to>
                                        <p:strVal val="visible"/>
                                      </p:to>
                                    </p:set>
                                    <p:anim calcmode="lin" valueType="num">
                                      <p:cBhvr>
                                        <p:cTn id="378" dur="1000" fill="hold"/>
                                        <p:tgtEl>
                                          <p:spTgt spid="20550"/>
                                        </p:tgtEl>
                                        <p:attrNameLst>
                                          <p:attrName>ppt_w</p:attrName>
                                        </p:attrNameLst>
                                      </p:cBhvr>
                                      <p:tavLst>
                                        <p:tav tm="0">
                                          <p:val>
                                            <p:fltVal val="0"/>
                                          </p:val>
                                        </p:tav>
                                        <p:tav tm="100000">
                                          <p:val>
                                            <p:strVal val="#ppt_w"/>
                                          </p:val>
                                        </p:tav>
                                      </p:tavLst>
                                    </p:anim>
                                    <p:anim calcmode="lin" valueType="num">
                                      <p:cBhvr>
                                        <p:cTn id="379" dur="1000" fill="hold"/>
                                        <p:tgtEl>
                                          <p:spTgt spid="20550"/>
                                        </p:tgtEl>
                                        <p:attrNameLst>
                                          <p:attrName>ppt_h</p:attrName>
                                        </p:attrNameLst>
                                      </p:cBhvr>
                                      <p:tavLst>
                                        <p:tav tm="0">
                                          <p:val>
                                            <p:fltVal val="0"/>
                                          </p:val>
                                        </p:tav>
                                        <p:tav tm="100000">
                                          <p:val>
                                            <p:strVal val="#ppt_h"/>
                                          </p:val>
                                        </p:tav>
                                      </p:tavLst>
                                    </p:anim>
                                    <p:anim calcmode="lin" valueType="num">
                                      <p:cBhvr>
                                        <p:cTn id="380" dur="1000" fill="hold"/>
                                        <p:tgtEl>
                                          <p:spTgt spid="20550"/>
                                        </p:tgtEl>
                                        <p:attrNameLst>
                                          <p:attrName>ppt_x</p:attrName>
                                        </p:attrNameLst>
                                      </p:cBhvr>
                                      <p:tavLst>
                                        <p:tav tm="0" fmla="#ppt_x+(cos(-2*pi*(1-$))*-#ppt_x-sin(-2*pi*(1-$))*(1-#ppt_y))*(1-$)">
                                          <p:val>
                                            <p:fltVal val="0"/>
                                          </p:val>
                                        </p:tav>
                                        <p:tav tm="100000">
                                          <p:val>
                                            <p:fltVal val="1"/>
                                          </p:val>
                                        </p:tav>
                                      </p:tavLst>
                                    </p:anim>
                                    <p:anim calcmode="lin" valueType="num">
                                      <p:cBhvr>
                                        <p:cTn id="381" dur="1000" fill="hold"/>
                                        <p:tgtEl>
                                          <p:spTgt spid="20550"/>
                                        </p:tgtEl>
                                        <p:attrNameLst>
                                          <p:attrName>ppt_y</p:attrName>
                                        </p:attrNameLst>
                                      </p:cBhvr>
                                      <p:tavLst>
                                        <p:tav tm="0" fmla="#ppt_y+(sin(-2*pi*(1-$))*-#ppt_x+cos(-2*pi*(1-$))*(1-#ppt_y))*(1-$)">
                                          <p:val>
                                            <p:fltVal val="0"/>
                                          </p:val>
                                        </p:tav>
                                        <p:tav tm="100000">
                                          <p:val>
                                            <p:fltVal val="1"/>
                                          </p:val>
                                        </p:tav>
                                      </p:tavLst>
                                    </p:anim>
                                  </p:childTnLst>
                                </p:cTn>
                              </p:par>
                              <p:par>
                                <p:cTn id="382" presetID="15" presetClass="entr" presetSubtype="0" fill="hold" grpId="0" nodeType="withEffect">
                                  <p:stCondLst>
                                    <p:cond delay="0"/>
                                  </p:stCondLst>
                                  <p:childTnLst>
                                    <p:set>
                                      <p:cBhvr>
                                        <p:cTn id="383" dur="1" fill="hold">
                                          <p:stCondLst>
                                            <p:cond delay="0"/>
                                          </p:stCondLst>
                                        </p:cTn>
                                        <p:tgtEl>
                                          <p:spTgt spid="20551"/>
                                        </p:tgtEl>
                                        <p:attrNameLst>
                                          <p:attrName>style.visibility</p:attrName>
                                        </p:attrNameLst>
                                      </p:cBhvr>
                                      <p:to>
                                        <p:strVal val="visible"/>
                                      </p:to>
                                    </p:set>
                                    <p:anim calcmode="lin" valueType="num">
                                      <p:cBhvr>
                                        <p:cTn id="384" dur="1000" fill="hold"/>
                                        <p:tgtEl>
                                          <p:spTgt spid="20551"/>
                                        </p:tgtEl>
                                        <p:attrNameLst>
                                          <p:attrName>ppt_w</p:attrName>
                                        </p:attrNameLst>
                                      </p:cBhvr>
                                      <p:tavLst>
                                        <p:tav tm="0">
                                          <p:val>
                                            <p:fltVal val="0"/>
                                          </p:val>
                                        </p:tav>
                                        <p:tav tm="100000">
                                          <p:val>
                                            <p:strVal val="#ppt_w"/>
                                          </p:val>
                                        </p:tav>
                                      </p:tavLst>
                                    </p:anim>
                                    <p:anim calcmode="lin" valueType="num">
                                      <p:cBhvr>
                                        <p:cTn id="385" dur="1000" fill="hold"/>
                                        <p:tgtEl>
                                          <p:spTgt spid="20551"/>
                                        </p:tgtEl>
                                        <p:attrNameLst>
                                          <p:attrName>ppt_h</p:attrName>
                                        </p:attrNameLst>
                                      </p:cBhvr>
                                      <p:tavLst>
                                        <p:tav tm="0">
                                          <p:val>
                                            <p:fltVal val="0"/>
                                          </p:val>
                                        </p:tav>
                                        <p:tav tm="100000">
                                          <p:val>
                                            <p:strVal val="#ppt_h"/>
                                          </p:val>
                                        </p:tav>
                                      </p:tavLst>
                                    </p:anim>
                                    <p:anim calcmode="lin" valueType="num">
                                      <p:cBhvr>
                                        <p:cTn id="386" dur="1000" fill="hold"/>
                                        <p:tgtEl>
                                          <p:spTgt spid="20551"/>
                                        </p:tgtEl>
                                        <p:attrNameLst>
                                          <p:attrName>ppt_x</p:attrName>
                                        </p:attrNameLst>
                                      </p:cBhvr>
                                      <p:tavLst>
                                        <p:tav tm="0" fmla="#ppt_x+(cos(-2*pi*(1-$))*-#ppt_x-sin(-2*pi*(1-$))*(1-#ppt_y))*(1-$)">
                                          <p:val>
                                            <p:fltVal val="0"/>
                                          </p:val>
                                        </p:tav>
                                        <p:tav tm="100000">
                                          <p:val>
                                            <p:fltVal val="1"/>
                                          </p:val>
                                        </p:tav>
                                      </p:tavLst>
                                    </p:anim>
                                    <p:anim calcmode="lin" valueType="num">
                                      <p:cBhvr>
                                        <p:cTn id="387" dur="1000" fill="hold"/>
                                        <p:tgtEl>
                                          <p:spTgt spid="20551"/>
                                        </p:tgtEl>
                                        <p:attrNameLst>
                                          <p:attrName>ppt_y</p:attrName>
                                        </p:attrNameLst>
                                      </p:cBhvr>
                                      <p:tavLst>
                                        <p:tav tm="0" fmla="#ppt_y+(sin(-2*pi*(1-$))*-#ppt_x+cos(-2*pi*(1-$))*(1-#ppt_y))*(1-$)">
                                          <p:val>
                                            <p:fltVal val="0"/>
                                          </p:val>
                                        </p:tav>
                                        <p:tav tm="100000">
                                          <p:val>
                                            <p:fltVal val="1"/>
                                          </p:val>
                                        </p:tav>
                                      </p:tavLst>
                                    </p:anim>
                                  </p:childTnLst>
                                </p:cTn>
                              </p:par>
                              <p:par>
                                <p:cTn id="388" presetID="15" presetClass="entr" presetSubtype="0" fill="hold" grpId="0" nodeType="withEffect">
                                  <p:stCondLst>
                                    <p:cond delay="0"/>
                                  </p:stCondLst>
                                  <p:childTnLst>
                                    <p:set>
                                      <p:cBhvr>
                                        <p:cTn id="389" dur="1" fill="hold">
                                          <p:stCondLst>
                                            <p:cond delay="0"/>
                                          </p:stCondLst>
                                        </p:cTn>
                                        <p:tgtEl>
                                          <p:spTgt spid="20552"/>
                                        </p:tgtEl>
                                        <p:attrNameLst>
                                          <p:attrName>style.visibility</p:attrName>
                                        </p:attrNameLst>
                                      </p:cBhvr>
                                      <p:to>
                                        <p:strVal val="visible"/>
                                      </p:to>
                                    </p:set>
                                    <p:anim calcmode="lin" valueType="num">
                                      <p:cBhvr>
                                        <p:cTn id="390" dur="1000" fill="hold"/>
                                        <p:tgtEl>
                                          <p:spTgt spid="20552"/>
                                        </p:tgtEl>
                                        <p:attrNameLst>
                                          <p:attrName>ppt_w</p:attrName>
                                        </p:attrNameLst>
                                      </p:cBhvr>
                                      <p:tavLst>
                                        <p:tav tm="0">
                                          <p:val>
                                            <p:fltVal val="0"/>
                                          </p:val>
                                        </p:tav>
                                        <p:tav tm="100000">
                                          <p:val>
                                            <p:strVal val="#ppt_w"/>
                                          </p:val>
                                        </p:tav>
                                      </p:tavLst>
                                    </p:anim>
                                    <p:anim calcmode="lin" valueType="num">
                                      <p:cBhvr>
                                        <p:cTn id="391" dur="1000" fill="hold"/>
                                        <p:tgtEl>
                                          <p:spTgt spid="20552"/>
                                        </p:tgtEl>
                                        <p:attrNameLst>
                                          <p:attrName>ppt_h</p:attrName>
                                        </p:attrNameLst>
                                      </p:cBhvr>
                                      <p:tavLst>
                                        <p:tav tm="0">
                                          <p:val>
                                            <p:fltVal val="0"/>
                                          </p:val>
                                        </p:tav>
                                        <p:tav tm="100000">
                                          <p:val>
                                            <p:strVal val="#ppt_h"/>
                                          </p:val>
                                        </p:tav>
                                      </p:tavLst>
                                    </p:anim>
                                    <p:anim calcmode="lin" valueType="num">
                                      <p:cBhvr>
                                        <p:cTn id="392" dur="1000" fill="hold"/>
                                        <p:tgtEl>
                                          <p:spTgt spid="20552"/>
                                        </p:tgtEl>
                                        <p:attrNameLst>
                                          <p:attrName>ppt_x</p:attrName>
                                        </p:attrNameLst>
                                      </p:cBhvr>
                                      <p:tavLst>
                                        <p:tav tm="0" fmla="#ppt_x+(cos(-2*pi*(1-$))*-#ppt_x-sin(-2*pi*(1-$))*(1-#ppt_y))*(1-$)">
                                          <p:val>
                                            <p:fltVal val="0"/>
                                          </p:val>
                                        </p:tav>
                                        <p:tav tm="100000">
                                          <p:val>
                                            <p:fltVal val="1"/>
                                          </p:val>
                                        </p:tav>
                                      </p:tavLst>
                                    </p:anim>
                                    <p:anim calcmode="lin" valueType="num">
                                      <p:cBhvr>
                                        <p:cTn id="393" dur="1000" fill="hold"/>
                                        <p:tgtEl>
                                          <p:spTgt spid="20552"/>
                                        </p:tgtEl>
                                        <p:attrNameLst>
                                          <p:attrName>ppt_y</p:attrName>
                                        </p:attrNameLst>
                                      </p:cBhvr>
                                      <p:tavLst>
                                        <p:tav tm="0" fmla="#ppt_y+(sin(-2*pi*(1-$))*-#ppt_x+cos(-2*pi*(1-$))*(1-#ppt_y))*(1-$)">
                                          <p:val>
                                            <p:fltVal val="0"/>
                                          </p:val>
                                        </p:tav>
                                        <p:tav tm="100000">
                                          <p:val>
                                            <p:fltVal val="1"/>
                                          </p:val>
                                        </p:tav>
                                      </p:tavLst>
                                    </p:anim>
                                  </p:childTnLst>
                                </p:cTn>
                              </p:par>
                              <p:par>
                                <p:cTn id="394" presetID="15" presetClass="entr" presetSubtype="0" fill="hold" grpId="0" nodeType="withEffect">
                                  <p:stCondLst>
                                    <p:cond delay="0"/>
                                  </p:stCondLst>
                                  <p:childTnLst>
                                    <p:set>
                                      <p:cBhvr>
                                        <p:cTn id="395" dur="1" fill="hold">
                                          <p:stCondLst>
                                            <p:cond delay="0"/>
                                          </p:stCondLst>
                                        </p:cTn>
                                        <p:tgtEl>
                                          <p:spTgt spid="20553"/>
                                        </p:tgtEl>
                                        <p:attrNameLst>
                                          <p:attrName>style.visibility</p:attrName>
                                        </p:attrNameLst>
                                      </p:cBhvr>
                                      <p:to>
                                        <p:strVal val="visible"/>
                                      </p:to>
                                    </p:set>
                                    <p:anim calcmode="lin" valueType="num">
                                      <p:cBhvr>
                                        <p:cTn id="396" dur="1000" fill="hold"/>
                                        <p:tgtEl>
                                          <p:spTgt spid="20553"/>
                                        </p:tgtEl>
                                        <p:attrNameLst>
                                          <p:attrName>ppt_w</p:attrName>
                                        </p:attrNameLst>
                                      </p:cBhvr>
                                      <p:tavLst>
                                        <p:tav tm="0">
                                          <p:val>
                                            <p:fltVal val="0"/>
                                          </p:val>
                                        </p:tav>
                                        <p:tav tm="100000">
                                          <p:val>
                                            <p:strVal val="#ppt_w"/>
                                          </p:val>
                                        </p:tav>
                                      </p:tavLst>
                                    </p:anim>
                                    <p:anim calcmode="lin" valueType="num">
                                      <p:cBhvr>
                                        <p:cTn id="397" dur="1000" fill="hold"/>
                                        <p:tgtEl>
                                          <p:spTgt spid="20553"/>
                                        </p:tgtEl>
                                        <p:attrNameLst>
                                          <p:attrName>ppt_h</p:attrName>
                                        </p:attrNameLst>
                                      </p:cBhvr>
                                      <p:tavLst>
                                        <p:tav tm="0">
                                          <p:val>
                                            <p:fltVal val="0"/>
                                          </p:val>
                                        </p:tav>
                                        <p:tav tm="100000">
                                          <p:val>
                                            <p:strVal val="#ppt_h"/>
                                          </p:val>
                                        </p:tav>
                                      </p:tavLst>
                                    </p:anim>
                                    <p:anim calcmode="lin" valueType="num">
                                      <p:cBhvr>
                                        <p:cTn id="398" dur="1000" fill="hold"/>
                                        <p:tgtEl>
                                          <p:spTgt spid="20553"/>
                                        </p:tgtEl>
                                        <p:attrNameLst>
                                          <p:attrName>ppt_x</p:attrName>
                                        </p:attrNameLst>
                                      </p:cBhvr>
                                      <p:tavLst>
                                        <p:tav tm="0" fmla="#ppt_x+(cos(-2*pi*(1-$))*-#ppt_x-sin(-2*pi*(1-$))*(1-#ppt_y))*(1-$)">
                                          <p:val>
                                            <p:fltVal val="0"/>
                                          </p:val>
                                        </p:tav>
                                        <p:tav tm="100000">
                                          <p:val>
                                            <p:fltVal val="1"/>
                                          </p:val>
                                        </p:tav>
                                      </p:tavLst>
                                    </p:anim>
                                    <p:anim calcmode="lin" valueType="num">
                                      <p:cBhvr>
                                        <p:cTn id="399" dur="1000" fill="hold"/>
                                        <p:tgtEl>
                                          <p:spTgt spid="20553"/>
                                        </p:tgtEl>
                                        <p:attrNameLst>
                                          <p:attrName>ppt_y</p:attrName>
                                        </p:attrNameLst>
                                      </p:cBhvr>
                                      <p:tavLst>
                                        <p:tav tm="0" fmla="#ppt_y+(sin(-2*pi*(1-$))*-#ppt_x+cos(-2*pi*(1-$))*(1-#ppt_y))*(1-$)">
                                          <p:val>
                                            <p:fltVal val="0"/>
                                          </p:val>
                                        </p:tav>
                                        <p:tav tm="100000">
                                          <p:val>
                                            <p:fltVal val="1"/>
                                          </p:val>
                                        </p:tav>
                                      </p:tavLst>
                                    </p:anim>
                                  </p:childTnLst>
                                </p:cTn>
                              </p:par>
                              <p:par>
                                <p:cTn id="400" presetID="15" presetClass="entr" presetSubtype="0" fill="hold" grpId="0" nodeType="withEffect">
                                  <p:stCondLst>
                                    <p:cond delay="0"/>
                                  </p:stCondLst>
                                  <p:childTnLst>
                                    <p:set>
                                      <p:cBhvr>
                                        <p:cTn id="401" dur="1" fill="hold">
                                          <p:stCondLst>
                                            <p:cond delay="0"/>
                                          </p:stCondLst>
                                        </p:cTn>
                                        <p:tgtEl>
                                          <p:spTgt spid="20554"/>
                                        </p:tgtEl>
                                        <p:attrNameLst>
                                          <p:attrName>style.visibility</p:attrName>
                                        </p:attrNameLst>
                                      </p:cBhvr>
                                      <p:to>
                                        <p:strVal val="visible"/>
                                      </p:to>
                                    </p:set>
                                    <p:anim calcmode="lin" valueType="num">
                                      <p:cBhvr>
                                        <p:cTn id="402" dur="1000" fill="hold"/>
                                        <p:tgtEl>
                                          <p:spTgt spid="20554"/>
                                        </p:tgtEl>
                                        <p:attrNameLst>
                                          <p:attrName>ppt_w</p:attrName>
                                        </p:attrNameLst>
                                      </p:cBhvr>
                                      <p:tavLst>
                                        <p:tav tm="0">
                                          <p:val>
                                            <p:fltVal val="0"/>
                                          </p:val>
                                        </p:tav>
                                        <p:tav tm="100000">
                                          <p:val>
                                            <p:strVal val="#ppt_w"/>
                                          </p:val>
                                        </p:tav>
                                      </p:tavLst>
                                    </p:anim>
                                    <p:anim calcmode="lin" valueType="num">
                                      <p:cBhvr>
                                        <p:cTn id="403" dur="1000" fill="hold"/>
                                        <p:tgtEl>
                                          <p:spTgt spid="20554"/>
                                        </p:tgtEl>
                                        <p:attrNameLst>
                                          <p:attrName>ppt_h</p:attrName>
                                        </p:attrNameLst>
                                      </p:cBhvr>
                                      <p:tavLst>
                                        <p:tav tm="0">
                                          <p:val>
                                            <p:fltVal val="0"/>
                                          </p:val>
                                        </p:tav>
                                        <p:tav tm="100000">
                                          <p:val>
                                            <p:strVal val="#ppt_h"/>
                                          </p:val>
                                        </p:tav>
                                      </p:tavLst>
                                    </p:anim>
                                    <p:anim calcmode="lin" valueType="num">
                                      <p:cBhvr>
                                        <p:cTn id="404" dur="1000" fill="hold"/>
                                        <p:tgtEl>
                                          <p:spTgt spid="20554"/>
                                        </p:tgtEl>
                                        <p:attrNameLst>
                                          <p:attrName>ppt_x</p:attrName>
                                        </p:attrNameLst>
                                      </p:cBhvr>
                                      <p:tavLst>
                                        <p:tav tm="0" fmla="#ppt_x+(cos(-2*pi*(1-$))*-#ppt_x-sin(-2*pi*(1-$))*(1-#ppt_y))*(1-$)">
                                          <p:val>
                                            <p:fltVal val="0"/>
                                          </p:val>
                                        </p:tav>
                                        <p:tav tm="100000">
                                          <p:val>
                                            <p:fltVal val="1"/>
                                          </p:val>
                                        </p:tav>
                                      </p:tavLst>
                                    </p:anim>
                                    <p:anim calcmode="lin" valueType="num">
                                      <p:cBhvr>
                                        <p:cTn id="405" dur="1000" fill="hold"/>
                                        <p:tgtEl>
                                          <p:spTgt spid="20554"/>
                                        </p:tgtEl>
                                        <p:attrNameLst>
                                          <p:attrName>ppt_y</p:attrName>
                                        </p:attrNameLst>
                                      </p:cBhvr>
                                      <p:tavLst>
                                        <p:tav tm="0" fmla="#ppt_y+(sin(-2*pi*(1-$))*-#ppt_x+cos(-2*pi*(1-$))*(1-#ppt_y))*(1-$)">
                                          <p:val>
                                            <p:fltVal val="0"/>
                                          </p:val>
                                        </p:tav>
                                        <p:tav tm="100000">
                                          <p:val>
                                            <p:fltVal val="1"/>
                                          </p:val>
                                        </p:tav>
                                      </p:tavLst>
                                    </p:anim>
                                  </p:childTnLst>
                                </p:cTn>
                              </p:par>
                              <p:par>
                                <p:cTn id="406" presetID="15" presetClass="entr" presetSubtype="0" fill="hold" grpId="0" nodeType="withEffect">
                                  <p:stCondLst>
                                    <p:cond delay="0"/>
                                  </p:stCondLst>
                                  <p:childTnLst>
                                    <p:set>
                                      <p:cBhvr>
                                        <p:cTn id="407" dur="1" fill="hold">
                                          <p:stCondLst>
                                            <p:cond delay="0"/>
                                          </p:stCondLst>
                                        </p:cTn>
                                        <p:tgtEl>
                                          <p:spTgt spid="20555"/>
                                        </p:tgtEl>
                                        <p:attrNameLst>
                                          <p:attrName>style.visibility</p:attrName>
                                        </p:attrNameLst>
                                      </p:cBhvr>
                                      <p:to>
                                        <p:strVal val="visible"/>
                                      </p:to>
                                    </p:set>
                                    <p:anim calcmode="lin" valueType="num">
                                      <p:cBhvr>
                                        <p:cTn id="408" dur="1000" fill="hold"/>
                                        <p:tgtEl>
                                          <p:spTgt spid="20555"/>
                                        </p:tgtEl>
                                        <p:attrNameLst>
                                          <p:attrName>ppt_w</p:attrName>
                                        </p:attrNameLst>
                                      </p:cBhvr>
                                      <p:tavLst>
                                        <p:tav tm="0">
                                          <p:val>
                                            <p:fltVal val="0"/>
                                          </p:val>
                                        </p:tav>
                                        <p:tav tm="100000">
                                          <p:val>
                                            <p:strVal val="#ppt_w"/>
                                          </p:val>
                                        </p:tav>
                                      </p:tavLst>
                                    </p:anim>
                                    <p:anim calcmode="lin" valueType="num">
                                      <p:cBhvr>
                                        <p:cTn id="409" dur="1000" fill="hold"/>
                                        <p:tgtEl>
                                          <p:spTgt spid="20555"/>
                                        </p:tgtEl>
                                        <p:attrNameLst>
                                          <p:attrName>ppt_h</p:attrName>
                                        </p:attrNameLst>
                                      </p:cBhvr>
                                      <p:tavLst>
                                        <p:tav tm="0">
                                          <p:val>
                                            <p:fltVal val="0"/>
                                          </p:val>
                                        </p:tav>
                                        <p:tav tm="100000">
                                          <p:val>
                                            <p:strVal val="#ppt_h"/>
                                          </p:val>
                                        </p:tav>
                                      </p:tavLst>
                                    </p:anim>
                                    <p:anim calcmode="lin" valueType="num">
                                      <p:cBhvr>
                                        <p:cTn id="410" dur="1000" fill="hold"/>
                                        <p:tgtEl>
                                          <p:spTgt spid="20555"/>
                                        </p:tgtEl>
                                        <p:attrNameLst>
                                          <p:attrName>ppt_x</p:attrName>
                                        </p:attrNameLst>
                                      </p:cBhvr>
                                      <p:tavLst>
                                        <p:tav tm="0" fmla="#ppt_x+(cos(-2*pi*(1-$))*-#ppt_x-sin(-2*pi*(1-$))*(1-#ppt_y))*(1-$)">
                                          <p:val>
                                            <p:fltVal val="0"/>
                                          </p:val>
                                        </p:tav>
                                        <p:tav tm="100000">
                                          <p:val>
                                            <p:fltVal val="1"/>
                                          </p:val>
                                        </p:tav>
                                      </p:tavLst>
                                    </p:anim>
                                    <p:anim calcmode="lin" valueType="num">
                                      <p:cBhvr>
                                        <p:cTn id="411" dur="1000" fill="hold"/>
                                        <p:tgtEl>
                                          <p:spTgt spid="20555"/>
                                        </p:tgtEl>
                                        <p:attrNameLst>
                                          <p:attrName>ppt_y</p:attrName>
                                        </p:attrNameLst>
                                      </p:cBhvr>
                                      <p:tavLst>
                                        <p:tav tm="0" fmla="#ppt_y+(sin(-2*pi*(1-$))*-#ppt_x+cos(-2*pi*(1-$))*(1-#ppt_y))*(1-$)">
                                          <p:val>
                                            <p:fltVal val="0"/>
                                          </p:val>
                                        </p:tav>
                                        <p:tav tm="100000">
                                          <p:val>
                                            <p:fltVal val="1"/>
                                          </p:val>
                                        </p:tav>
                                      </p:tavLst>
                                    </p:anim>
                                  </p:childTnLst>
                                </p:cTn>
                              </p:par>
                              <p:par>
                                <p:cTn id="412" presetID="15" presetClass="entr" presetSubtype="0" fill="hold" grpId="0" nodeType="withEffect">
                                  <p:stCondLst>
                                    <p:cond delay="0"/>
                                  </p:stCondLst>
                                  <p:childTnLst>
                                    <p:set>
                                      <p:cBhvr>
                                        <p:cTn id="413" dur="1" fill="hold">
                                          <p:stCondLst>
                                            <p:cond delay="0"/>
                                          </p:stCondLst>
                                        </p:cTn>
                                        <p:tgtEl>
                                          <p:spTgt spid="20556"/>
                                        </p:tgtEl>
                                        <p:attrNameLst>
                                          <p:attrName>style.visibility</p:attrName>
                                        </p:attrNameLst>
                                      </p:cBhvr>
                                      <p:to>
                                        <p:strVal val="visible"/>
                                      </p:to>
                                    </p:set>
                                    <p:anim calcmode="lin" valueType="num">
                                      <p:cBhvr>
                                        <p:cTn id="414" dur="1000" fill="hold"/>
                                        <p:tgtEl>
                                          <p:spTgt spid="20556"/>
                                        </p:tgtEl>
                                        <p:attrNameLst>
                                          <p:attrName>ppt_w</p:attrName>
                                        </p:attrNameLst>
                                      </p:cBhvr>
                                      <p:tavLst>
                                        <p:tav tm="0">
                                          <p:val>
                                            <p:fltVal val="0"/>
                                          </p:val>
                                        </p:tav>
                                        <p:tav tm="100000">
                                          <p:val>
                                            <p:strVal val="#ppt_w"/>
                                          </p:val>
                                        </p:tav>
                                      </p:tavLst>
                                    </p:anim>
                                    <p:anim calcmode="lin" valueType="num">
                                      <p:cBhvr>
                                        <p:cTn id="415" dur="1000" fill="hold"/>
                                        <p:tgtEl>
                                          <p:spTgt spid="20556"/>
                                        </p:tgtEl>
                                        <p:attrNameLst>
                                          <p:attrName>ppt_h</p:attrName>
                                        </p:attrNameLst>
                                      </p:cBhvr>
                                      <p:tavLst>
                                        <p:tav tm="0">
                                          <p:val>
                                            <p:fltVal val="0"/>
                                          </p:val>
                                        </p:tav>
                                        <p:tav tm="100000">
                                          <p:val>
                                            <p:strVal val="#ppt_h"/>
                                          </p:val>
                                        </p:tav>
                                      </p:tavLst>
                                    </p:anim>
                                    <p:anim calcmode="lin" valueType="num">
                                      <p:cBhvr>
                                        <p:cTn id="416" dur="1000" fill="hold"/>
                                        <p:tgtEl>
                                          <p:spTgt spid="20556"/>
                                        </p:tgtEl>
                                        <p:attrNameLst>
                                          <p:attrName>ppt_x</p:attrName>
                                        </p:attrNameLst>
                                      </p:cBhvr>
                                      <p:tavLst>
                                        <p:tav tm="0" fmla="#ppt_x+(cos(-2*pi*(1-$))*-#ppt_x-sin(-2*pi*(1-$))*(1-#ppt_y))*(1-$)">
                                          <p:val>
                                            <p:fltVal val="0"/>
                                          </p:val>
                                        </p:tav>
                                        <p:tav tm="100000">
                                          <p:val>
                                            <p:fltVal val="1"/>
                                          </p:val>
                                        </p:tav>
                                      </p:tavLst>
                                    </p:anim>
                                    <p:anim calcmode="lin" valueType="num">
                                      <p:cBhvr>
                                        <p:cTn id="417" dur="1000" fill="hold"/>
                                        <p:tgtEl>
                                          <p:spTgt spid="20556"/>
                                        </p:tgtEl>
                                        <p:attrNameLst>
                                          <p:attrName>ppt_y</p:attrName>
                                        </p:attrNameLst>
                                      </p:cBhvr>
                                      <p:tavLst>
                                        <p:tav tm="0" fmla="#ppt_y+(sin(-2*pi*(1-$))*-#ppt_x+cos(-2*pi*(1-$))*(1-#ppt_y))*(1-$)">
                                          <p:val>
                                            <p:fltVal val="0"/>
                                          </p:val>
                                        </p:tav>
                                        <p:tav tm="100000">
                                          <p:val>
                                            <p:fltVal val="1"/>
                                          </p:val>
                                        </p:tav>
                                      </p:tavLst>
                                    </p:anim>
                                  </p:childTnLst>
                                </p:cTn>
                              </p:par>
                              <p:par>
                                <p:cTn id="418" presetID="15" presetClass="entr" presetSubtype="0" fill="hold" grpId="0" nodeType="withEffect">
                                  <p:stCondLst>
                                    <p:cond delay="0"/>
                                  </p:stCondLst>
                                  <p:childTnLst>
                                    <p:set>
                                      <p:cBhvr>
                                        <p:cTn id="419" dur="1" fill="hold">
                                          <p:stCondLst>
                                            <p:cond delay="0"/>
                                          </p:stCondLst>
                                        </p:cTn>
                                        <p:tgtEl>
                                          <p:spTgt spid="20557"/>
                                        </p:tgtEl>
                                        <p:attrNameLst>
                                          <p:attrName>style.visibility</p:attrName>
                                        </p:attrNameLst>
                                      </p:cBhvr>
                                      <p:to>
                                        <p:strVal val="visible"/>
                                      </p:to>
                                    </p:set>
                                    <p:anim calcmode="lin" valueType="num">
                                      <p:cBhvr>
                                        <p:cTn id="420" dur="1000" fill="hold"/>
                                        <p:tgtEl>
                                          <p:spTgt spid="20557"/>
                                        </p:tgtEl>
                                        <p:attrNameLst>
                                          <p:attrName>ppt_w</p:attrName>
                                        </p:attrNameLst>
                                      </p:cBhvr>
                                      <p:tavLst>
                                        <p:tav tm="0">
                                          <p:val>
                                            <p:fltVal val="0"/>
                                          </p:val>
                                        </p:tav>
                                        <p:tav tm="100000">
                                          <p:val>
                                            <p:strVal val="#ppt_w"/>
                                          </p:val>
                                        </p:tav>
                                      </p:tavLst>
                                    </p:anim>
                                    <p:anim calcmode="lin" valueType="num">
                                      <p:cBhvr>
                                        <p:cTn id="421" dur="1000" fill="hold"/>
                                        <p:tgtEl>
                                          <p:spTgt spid="20557"/>
                                        </p:tgtEl>
                                        <p:attrNameLst>
                                          <p:attrName>ppt_h</p:attrName>
                                        </p:attrNameLst>
                                      </p:cBhvr>
                                      <p:tavLst>
                                        <p:tav tm="0">
                                          <p:val>
                                            <p:fltVal val="0"/>
                                          </p:val>
                                        </p:tav>
                                        <p:tav tm="100000">
                                          <p:val>
                                            <p:strVal val="#ppt_h"/>
                                          </p:val>
                                        </p:tav>
                                      </p:tavLst>
                                    </p:anim>
                                    <p:anim calcmode="lin" valueType="num">
                                      <p:cBhvr>
                                        <p:cTn id="422" dur="1000" fill="hold"/>
                                        <p:tgtEl>
                                          <p:spTgt spid="20557"/>
                                        </p:tgtEl>
                                        <p:attrNameLst>
                                          <p:attrName>ppt_x</p:attrName>
                                        </p:attrNameLst>
                                      </p:cBhvr>
                                      <p:tavLst>
                                        <p:tav tm="0" fmla="#ppt_x+(cos(-2*pi*(1-$))*-#ppt_x-sin(-2*pi*(1-$))*(1-#ppt_y))*(1-$)">
                                          <p:val>
                                            <p:fltVal val="0"/>
                                          </p:val>
                                        </p:tav>
                                        <p:tav tm="100000">
                                          <p:val>
                                            <p:fltVal val="1"/>
                                          </p:val>
                                        </p:tav>
                                      </p:tavLst>
                                    </p:anim>
                                    <p:anim calcmode="lin" valueType="num">
                                      <p:cBhvr>
                                        <p:cTn id="423" dur="1000" fill="hold"/>
                                        <p:tgtEl>
                                          <p:spTgt spid="20557"/>
                                        </p:tgtEl>
                                        <p:attrNameLst>
                                          <p:attrName>ppt_y</p:attrName>
                                        </p:attrNameLst>
                                      </p:cBhvr>
                                      <p:tavLst>
                                        <p:tav tm="0" fmla="#ppt_y+(sin(-2*pi*(1-$))*-#ppt_x+cos(-2*pi*(1-$))*(1-#ppt_y))*(1-$)">
                                          <p:val>
                                            <p:fltVal val="0"/>
                                          </p:val>
                                        </p:tav>
                                        <p:tav tm="100000">
                                          <p:val>
                                            <p:fltVal val="1"/>
                                          </p:val>
                                        </p:tav>
                                      </p:tavLst>
                                    </p:anim>
                                  </p:childTnLst>
                                </p:cTn>
                              </p:par>
                              <p:par>
                                <p:cTn id="424" presetID="15" presetClass="entr" presetSubtype="0" fill="hold" grpId="0" nodeType="withEffect">
                                  <p:stCondLst>
                                    <p:cond delay="0"/>
                                  </p:stCondLst>
                                  <p:childTnLst>
                                    <p:set>
                                      <p:cBhvr>
                                        <p:cTn id="425" dur="1" fill="hold">
                                          <p:stCondLst>
                                            <p:cond delay="0"/>
                                          </p:stCondLst>
                                        </p:cTn>
                                        <p:tgtEl>
                                          <p:spTgt spid="20558"/>
                                        </p:tgtEl>
                                        <p:attrNameLst>
                                          <p:attrName>style.visibility</p:attrName>
                                        </p:attrNameLst>
                                      </p:cBhvr>
                                      <p:to>
                                        <p:strVal val="visible"/>
                                      </p:to>
                                    </p:set>
                                    <p:anim calcmode="lin" valueType="num">
                                      <p:cBhvr>
                                        <p:cTn id="426" dur="1000" fill="hold"/>
                                        <p:tgtEl>
                                          <p:spTgt spid="20558"/>
                                        </p:tgtEl>
                                        <p:attrNameLst>
                                          <p:attrName>ppt_w</p:attrName>
                                        </p:attrNameLst>
                                      </p:cBhvr>
                                      <p:tavLst>
                                        <p:tav tm="0">
                                          <p:val>
                                            <p:fltVal val="0"/>
                                          </p:val>
                                        </p:tav>
                                        <p:tav tm="100000">
                                          <p:val>
                                            <p:strVal val="#ppt_w"/>
                                          </p:val>
                                        </p:tav>
                                      </p:tavLst>
                                    </p:anim>
                                    <p:anim calcmode="lin" valueType="num">
                                      <p:cBhvr>
                                        <p:cTn id="427" dur="1000" fill="hold"/>
                                        <p:tgtEl>
                                          <p:spTgt spid="20558"/>
                                        </p:tgtEl>
                                        <p:attrNameLst>
                                          <p:attrName>ppt_h</p:attrName>
                                        </p:attrNameLst>
                                      </p:cBhvr>
                                      <p:tavLst>
                                        <p:tav tm="0">
                                          <p:val>
                                            <p:fltVal val="0"/>
                                          </p:val>
                                        </p:tav>
                                        <p:tav tm="100000">
                                          <p:val>
                                            <p:strVal val="#ppt_h"/>
                                          </p:val>
                                        </p:tav>
                                      </p:tavLst>
                                    </p:anim>
                                    <p:anim calcmode="lin" valueType="num">
                                      <p:cBhvr>
                                        <p:cTn id="428" dur="1000" fill="hold"/>
                                        <p:tgtEl>
                                          <p:spTgt spid="20558"/>
                                        </p:tgtEl>
                                        <p:attrNameLst>
                                          <p:attrName>ppt_x</p:attrName>
                                        </p:attrNameLst>
                                      </p:cBhvr>
                                      <p:tavLst>
                                        <p:tav tm="0" fmla="#ppt_x+(cos(-2*pi*(1-$))*-#ppt_x-sin(-2*pi*(1-$))*(1-#ppt_y))*(1-$)">
                                          <p:val>
                                            <p:fltVal val="0"/>
                                          </p:val>
                                        </p:tav>
                                        <p:tav tm="100000">
                                          <p:val>
                                            <p:fltVal val="1"/>
                                          </p:val>
                                        </p:tav>
                                      </p:tavLst>
                                    </p:anim>
                                    <p:anim calcmode="lin" valueType="num">
                                      <p:cBhvr>
                                        <p:cTn id="429" dur="1000" fill="hold"/>
                                        <p:tgtEl>
                                          <p:spTgt spid="20558"/>
                                        </p:tgtEl>
                                        <p:attrNameLst>
                                          <p:attrName>ppt_y</p:attrName>
                                        </p:attrNameLst>
                                      </p:cBhvr>
                                      <p:tavLst>
                                        <p:tav tm="0" fmla="#ppt_y+(sin(-2*pi*(1-$))*-#ppt_x+cos(-2*pi*(1-$))*(1-#ppt_y))*(1-$)">
                                          <p:val>
                                            <p:fltVal val="0"/>
                                          </p:val>
                                        </p:tav>
                                        <p:tav tm="100000">
                                          <p:val>
                                            <p:fltVal val="1"/>
                                          </p:val>
                                        </p:tav>
                                      </p:tavLst>
                                    </p:anim>
                                  </p:childTnLst>
                                </p:cTn>
                              </p:par>
                              <p:par>
                                <p:cTn id="430" presetID="15" presetClass="entr" presetSubtype="0" fill="hold" grpId="0" nodeType="withEffect">
                                  <p:stCondLst>
                                    <p:cond delay="0"/>
                                  </p:stCondLst>
                                  <p:childTnLst>
                                    <p:set>
                                      <p:cBhvr>
                                        <p:cTn id="431" dur="1" fill="hold">
                                          <p:stCondLst>
                                            <p:cond delay="0"/>
                                          </p:stCondLst>
                                        </p:cTn>
                                        <p:tgtEl>
                                          <p:spTgt spid="20559"/>
                                        </p:tgtEl>
                                        <p:attrNameLst>
                                          <p:attrName>style.visibility</p:attrName>
                                        </p:attrNameLst>
                                      </p:cBhvr>
                                      <p:to>
                                        <p:strVal val="visible"/>
                                      </p:to>
                                    </p:set>
                                    <p:anim calcmode="lin" valueType="num">
                                      <p:cBhvr>
                                        <p:cTn id="432" dur="1000" fill="hold"/>
                                        <p:tgtEl>
                                          <p:spTgt spid="20559"/>
                                        </p:tgtEl>
                                        <p:attrNameLst>
                                          <p:attrName>ppt_w</p:attrName>
                                        </p:attrNameLst>
                                      </p:cBhvr>
                                      <p:tavLst>
                                        <p:tav tm="0">
                                          <p:val>
                                            <p:fltVal val="0"/>
                                          </p:val>
                                        </p:tav>
                                        <p:tav tm="100000">
                                          <p:val>
                                            <p:strVal val="#ppt_w"/>
                                          </p:val>
                                        </p:tav>
                                      </p:tavLst>
                                    </p:anim>
                                    <p:anim calcmode="lin" valueType="num">
                                      <p:cBhvr>
                                        <p:cTn id="433" dur="1000" fill="hold"/>
                                        <p:tgtEl>
                                          <p:spTgt spid="20559"/>
                                        </p:tgtEl>
                                        <p:attrNameLst>
                                          <p:attrName>ppt_h</p:attrName>
                                        </p:attrNameLst>
                                      </p:cBhvr>
                                      <p:tavLst>
                                        <p:tav tm="0">
                                          <p:val>
                                            <p:fltVal val="0"/>
                                          </p:val>
                                        </p:tav>
                                        <p:tav tm="100000">
                                          <p:val>
                                            <p:strVal val="#ppt_h"/>
                                          </p:val>
                                        </p:tav>
                                      </p:tavLst>
                                    </p:anim>
                                    <p:anim calcmode="lin" valueType="num">
                                      <p:cBhvr>
                                        <p:cTn id="434" dur="1000" fill="hold"/>
                                        <p:tgtEl>
                                          <p:spTgt spid="20559"/>
                                        </p:tgtEl>
                                        <p:attrNameLst>
                                          <p:attrName>ppt_x</p:attrName>
                                        </p:attrNameLst>
                                      </p:cBhvr>
                                      <p:tavLst>
                                        <p:tav tm="0" fmla="#ppt_x+(cos(-2*pi*(1-$))*-#ppt_x-sin(-2*pi*(1-$))*(1-#ppt_y))*(1-$)">
                                          <p:val>
                                            <p:fltVal val="0"/>
                                          </p:val>
                                        </p:tav>
                                        <p:tav tm="100000">
                                          <p:val>
                                            <p:fltVal val="1"/>
                                          </p:val>
                                        </p:tav>
                                      </p:tavLst>
                                    </p:anim>
                                    <p:anim calcmode="lin" valueType="num">
                                      <p:cBhvr>
                                        <p:cTn id="435" dur="1000" fill="hold"/>
                                        <p:tgtEl>
                                          <p:spTgt spid="20559"/>
                                        </p:tgtEl>
                                        <p:attrNameLst>
                                          <p:attrName>ppt_y</p:attrName>
                                        </p:attrNameLst>
                                      </p:cBhvr>
                                      <p:tavLst>
                                        <p:tav tm="0" fmla="#ppt_y+(sin(-2*pi*(1-$))*-#ppt_x+cos(-2*pi*(1-$))*(1-#ppt_y))*(1-$)">
                                          <p:val>
                                            <p:fltVal val="0"/>
                                          </p:val>
                                        </p:tav>
                                        <p:tav tm="100000">
                                          <p:val>
                                            <p:fltVal val="1"/>
                                          </p:val>
                                        </p:tav>
                                      </p:tavLst>
                                    </p:anim>
                                  </p:childTnLst>
                                </p:cTn>
                              </p:par>
                              <p:par>
                                <p:cTn id="436" presetID="15" presetClass="entr" presetSubtype="0" fill="hold" grpId="0" nodeType="withEffect">
                                  <p:stCondLst>
                                    <p:cond delay="0"/>
                                  </p:stCondLst>
                                  <p:childTnLst>
                                    <p:set>
                                      <p:cBhvr>
                                        <p:cTn id="437" dur="1" fill="hold">
                                          <p:stCondLst>
                                            <p:cond delay="0"/>
                                          </p:stCondLst>
                                        </p:cTn>
                                        <p:tgtEl>
                                          <p:spTgt spid="20560"/>
                                        </p:tgtEl>
                                        <p:attrNameLst>
                                          <p:attrName>style.visibility</p:attrName>
                                        </p:attrNameLst>
                                      </p:cBhvr>
                                      <p:to>
                                        <p:strVal val="visible"/>
                                      </p:to>
                                    </p:set>
                                    <p:anim calcmode="lin" valueType="num">
                                      <p:cBhvr>
                                        <p:cTn id="438" dur="1000" fill="hold"/>
                                        <p:tgtEl>
                                          <p:spTgt spid="20560"/>
                                        </p:tgtEl>
                                        <p:attrNameLst>
                                          <p:attrName>ppt_w</p:attrName>
                                        </p:attrNameLst>
                                      </p:cBhvr>
                                      <p:tavLst>
                                        <p:tav tm="0">
                                          <p:val>
                                            <p:fltVal val="0"/>
                                          </p:val>
                                        </p:tav>
                                        <p:tav tm="100000">
                                          <p:val>
                                            <p:strVal val="#ppt_w"/>
                                          </p:val>
                                        </p:tav>
                                      </p:tavLst>
                                    </p:anim>
                                    <p:anim calcmode="lin" valueType="num">
                                      <p:cBhvr>
                                        <p:cTn id="439" dur="1000" fill="hold"/>
                                        <p:tgtEl>
                                          <p:spTgt spid="20560"/>
                                        </p:tgtEl>
                                        <p:attrNameLst>
                                          <p:attrName>ppt_h</p:attrName>
                                        </p:attrNameLst>
                                      </p:cBhvr>
                                      <p:tavLst>
                                        <p:tav tm="0">
                                          <p:val>
                                            <p:fltVal val="0"/>
                                          </p:val>
                                        </p:tav>
                                        <p:tav tm="100000">
                                          <p:val>
                                            <p:strVal val="#ppt_h"/>
                                          </p:val>
                                        </p:tav>
                                      </p:tavLst>
                                    </p:anim>
                                    <p:anim calcmode="lin" valueType="num">
                                      <p:cBhvr>
                                        <p:cTn id="440" dur="1000" fill="hold"/>
                                        <p:tgtEl>
                                          <p:spTgt spid="20560"/>
                                        </p:tgtEl>
                                        <p:attrNameLst>
                                          <p:attrName>ppt_x</p:attrName>
                                        </p:attrNameLst>
                                      </p:cBhvr>
                                      <p:tavLst>
                                        <p:tav tm="0" fmla="#ppt_x+(cos(-2*pi*(1-$))*-#ppt_x-sin(-2*pi*(1-$))*(1-#ppt_y))*(1-$)">
                                          <p:val>
                                            <p:fltVal val="0"/>
                                          </p:val>
                                        </p:tav>
                                        <p:tav tm="100000">
                                          <p:val>
                                            <p:fltVal val="1"/>
                                          </p:val>
                                        </p:tav>
                                      </p:tavLst>
                                    </p:anim>
                                    <p:anim calcmode="lin" valueType="num">
                                      <p:cBhvr>
                                        <p:cTn id="441" dur="1000" fill="hold"/>
                                        <p:tgtEl>
                                          <p:spTgt spid="20560"/>
                                        </p:tgtEl>
                                        <p:attrNameLst>
                                          <p:attrName>ppt_y</p:attrName>
                                        </p:attrNameLst>
                                      </p:cBhvr>
                                      <p:tavLst>
                                        <p:tav tm="0" fmla="#ppt_y+(sin(-2*pi*(1-$))*-#ppt_x+cos(-2*pi*(1-$))*(1-#ppt_y))*(1-$)">
                                          <p:val>
                                            <p:fltVal val="0"/>
                                          </p:val>
                                        </p:tav>
                                        <p:tav tm="100000">
                                          <p:val>
                                            <p:fltVal val="1"/>
                                          </p:val>
                                        </p:tav>
                                      </p:tavLst>
                                    </p:anim>
                                  </p:childTnLst>
                                </p:cTn>
                              </p:par>
                              <p:par>
                                <p:cTn id="442" presetID="15" presetClass="entr" presetSubtype="0" fill="hold" grpId="0" nodeType="withEffect">
                                  <p:stCondLst>
                                    <p:cond delay="0"/>
                                  </p:stCondLst>
                                  <p:childTnLst>
                                    <p:set>
                                      <p:cBhvr>
                                        <p:cTn id="443" dur="1" fill="hold">
                                          <p:stCondLst>
                                            <p:cond delay="0"/>
                                          </p:stCondLst>
                                        </p:cTn>
                                        <p:tgtEl>
                                          <p:spTgt spid="20561"/>
                                        </p:tgtEl>
                                        <p:attrNameLst>
                                          <p:attrName>style.visibility</p:attrName>
                                        </p:attrNameLst>
                                      </p:cBhvr>
                                      <p:to>
                                        <p:strVal val="visible"/>
                                      </p:to>
                                    </p:set>
                                    <p:anim calcmode="lin" valueType="num">
                                      <p:cBhvr>
                                        <p:cTn id="444" dur="1000" fill="hold"/>
                                        <p:tgtEl>
                                          <p:spTgt spid="20561"/>
                                        </p:tgtEl>
                                        <p:attrNameLst>
                                          <p:attrName>ppt_w</p:attrName>
                                        </p:attrNameLst>
                                      </p:cBhvr>
                                      <p:tavLst>
                                        <p:tav tm="0">
                                          <p:val>
                                            <p:fltVal val="0"/>
                                          </p:val>
                                        </p:tav>
                                        <p:tav tm="100000">
                                          <p:val>
                                            <p:strVal val="#ppt_w"/>
                                          </p:val>
                                        </p:tav>
                                      </p:tavLst>
                                    </p:anim>
                                    <p:anim calcmode="lin" valueType="num">
                                      <p:cBhvr>
                                        <p:cTn id="445" dur="1000" fill="hold"/>
                                        <p:tgtEl>
                                          <p:spTgt spid="20561"/>
                                        </p:tgtEl>
                                        <p:attrNameLst>
                                          <p:attrName>ppt_h</p:attrName>
                                        </p:attrNameLst>
                                      </p:cBhvr>
                                      <p:tavLst>
                                        <p:tav tm="0">
                                          <p:val>
                                            <p:fltVal val="0"/>
                                          </p:val>
                                        </p:tav>
                                        <p:tav tm="100000">
                                          <p:val>
                                            <p:strVal val="#ppt_h"/>
                                          </p:val>
                                        </p:tav>
                                      </p:tavLst>
                                    </p:anim>
                                    <p:anim calcmode="lin" valueType="num">
                                      <p:cBhvr>
                                        <p:cTn id="446" dur="1000" fill="hold"/>
                                        <p:tgtEl>
                                          <p:spTgt spid="20561"/>
                                        </p:tgtEl>
                                        <p:attrNameLst>
                                          <p:attrName>ppt_x</p:attrName>
                                        </p:attrNameLst>
                                      </p:cBhvr>
                                      <p:tavLst>
                                        <p:tav tm="0" fmla="#ppt_x+(cos(-2*pi*(1-$))*-#ppt_x-sin(-2*pi*(1-$))*(1-#ppt_y))*(1-$)">
                                          <p:val>
                                            <p:fltVal val="0"/>
                                          </p:val>
                                        </p:tav>
                                        <p:tav tm="100000">
                                          <p:val>
                                            <p:fltVal val="1"/>
                                          </p:val>
                                        </p:tav>
                                      </p:tavLst>
                                    </p:anim>
                                    <p:anim calcmode="lin" valueType="num">
                                      <p:cBhvr>
                                        <p:cTn id="447" dur="1000" fill="hold"/>
                                        <p:tgtEl>
                                          <p:spTgt spid="20561"/>
                                        </p:tgtEl>
                                        <p:attrNameLst>
                                          <p:attrName>ppt_y</p:attrName>
                                        </p:attrNameLst>
                                      </p:cBhvr>
                                      <p:tavLst>
                                        <p:tav tm="0" fmla="#ppt_y+(sin(-2*pi*(1-$))*-#ppt_x+cos(-2*pi*(1-$))*(1-#ppt_y))*(1-$)">
                                          <p:val>
                                            <p:fltVal val="0"/>
                                          </p:val>
                                        </p:tav>
                                        <p:tav tm="100000">
                                          <p:val>
                                            <p:fltVal val="1"/>
                                          </p:val>
                                        </p:tav>
                                      </p:tavLst>
                                    </p:anim>
                                  </p:childTnLst>
                                </p:cTn>
                              </p:par>
                              <p:par>
                                <p:cTn id="448" presetID="15" presetClass="entr" presetSubtype="0" fill="hold" grpId="0" nodeType="withEffect">
                                  <p:stCondLst>
                                    <p:cond delay="0"/>
                                  </p:stCondLst>
                                  <p:childTnLst>
                                    <p:set>
                                      <p:cBhvr>
                                        <p:cTn id="449" dur="1" fill="hold">
                                          <p:stCondLst>
                                            <p:cond delay="0"/>
                                          </p:stCondLst>
                                        </p:cTn>
                                        <p:tgtEl>
                                          <p:spTgt spid="20562"/>
                                        </p:tgtEl>
                                        <p:attrNameLst>
                                          <p:attrName>style.visibility</p:attrName>
                                        </p:attrNameLst>
                                      </p:cBhvr>
                                      <p:to>
                                        <p:strVal val="visible"/>
                                      </p:to>
                                    </p:set>
                                    <p:anim calcmode="lin" valueType="num">
                                      <p:cBhvr>
                                        <p:cTn id="450" dur="1000" fill="hold"/>
                                        <p:tgtEl>
                                          <p:spTgt spid="20562"/>
                                        </p:tgtEl>
                                        <p:attrNameLst>
                                          <p:attrName>ppt_w</p:attrName>
                                        </p:attrNameLst>
                                      </p:cBhvr>
                                      <p:tavLst>
                                        <p:tav tm="0">
                                          <p:val>
                                            <p:fltVal val="0"/>
                                          </p:val>
                                        </p:tav>
                                        <p:tav tm="100000">
                                          <p:val>
                                            <p:strVal val="#ppt_w"/>
                                          </p:val>
                                        </p:tav>
                                      </p:tavLst>
                                    </p:anim>
                                    <p:anim calcmode="lin" valueType="num">
                                      <p:cBhvr>
                                        <p:cTn id="451" dur="1000" fill="hold"/>
                                        <p:tgtEl>
                                          <p:spTgt spid="20562"/>
                                        </p:tgtEl>
                                        <p:attrNameLst>
                                          <p:attrName>ppt_h</p:attrName>
                                        </p:attrNameLst>
                                      </p:cBhvr>
                                      <p:tavLst>
                                        <p:tav tm="0">
                                          <p:val>
                                            <p:fltVal val="0"/>
                                          </p:val>
                                        </p:tav>
                                        <p:tav tm="100000">
                                          <p:val>
                                            <p:strVal val="#ppt_h"/>
                                          </p:val>
                                        </p:tav>
                                      </p:tavLst>
                                    </p:anim>
                                    <p:anim calcmode="lin" valueType="num">
                                      <p:cBhvr>
                                        <p:cTn id="452" dur="1000" fill="hold"/>
                                        <p:tgtEl>
                                          <p:spTgt spid="20562"/>
                                        </p:tgtEl>
                                        <p:attrNameLst>
                                          <p:attrName>ppt_x</p:attrName>
                                        </p:attrNameLst>
                                      </p:cBhvr>
                                      <p:tavLst>
                                        <p:tav tm="0" fmla="#ppt_x+(cos(-2*pi*(1-$))*-#ppt_x-sin(-2*pi*(1-$))*(1-#ppt_y))*(1-$)">
                                          <p:val>
                                            <p:fltVal val="0"/>
                                          </p:val>
                                        </p:tav>
                                        <p:tav tm="100000">
                                          <p:val>
                                            <p:fltVal val="1"/>
                                          </p:val>
                                        </p:tav>
                                      </p:tavLst>
                                    </p:anim>
                                    <p:anim calcmode="lin" valueType="num">
                                      <p:cBhvr>
                                        <p:cTn id="453" dur="1000" fill="hold"/>
                                        <p:tgtEl>
                                          <p:spTgt spid="20562"/>
                                        </p:tgtEl>
                                        <p:attrNameLst>
                                          <p:attrName>ppt_y</p:attrName>
                                        </p:attrNameLst>
                                      </p:cBhvr>
                                      <p:tavLst>
                                        <p:tav tm="0" fmla="#ppt_y+(sin(-2*pi*(1-$))*-#ppt_x+cos(-2*pi*(1-$))*(1-#ppt_y))*(1-$)">
                                          <p:val>
                                            <p:fltVal val="0"/>
                                          </p:val>
                                        </p:tav>
                                        <p:tav tm="100000">
                                          <p:val>
                                            <p:fltVal val="1"/>
                                          </p:val>
                                        </p:tav>
                                      </p:tavLst>
                                    </p:anim>
                                  </p:childTnLst>
                                </p:cTn>
                              </p:par>
                              <p:par>
                                <p:cTn id="454" presetID="15" presetClass="entr" presetSubtype="0" fill="hold" grpId="0" nodeType="withEffect">
                                  <p:stCondLst>
                                    <p:cond delay="0"/>
                                  </p:stCondLst>
                                  <p:childTnLst>
                                    <p:set>
                                      <p:cBhvr>
                                        <p:cTn id="455" dur="1" fill="hold">
                                          <p:stCondLst>
                                            <p:cond delay="0"/>
                                          </p:stCondLst>
                                        </p:cTn>
                                        <p:tgtEl>
                                          <p:spTgt spid="20563"/>
                                        </p:tgtEl>
                                        <p:attrNameLst>
                                          <p:attrName>style.visibility</p:attrName>
                                        </p:attrNameLst>
                                      </p:cBhvr>
                                      <p:to>
                                        <p:strVal val="visible"/>
                                      </p:to>
                                    </p:set>
                                    <p:anim calcmode="lin" valueType="num">
                                      <p:cBhvr>
                                        <p:cTn id="456" dur="1000" fill="hold"/>
                                        <p:tgtEl>
                                          <p:spTgt spid="20563"/>
                                        </p:tgtEl>
                                        <p:attrNameLst>
                                          <p:attrName>ppt_w</p:attrName>
                                        </p:attrNameLst>
                                      </p:cBhvr>
                                      <p:tavLst>
                                        <p:tav tm="0">
                                          <p:val>
                                            <p:fltVal val="0"/>
                                          </p:val>
                                        </p:tav>
                                        <p:tav tm="100000">
                                          <p:val>
                                            <p:strVal val="#ppt_w"/>
                                          </p:val>
                                        </p:tav>
                                      </p:tavLst>
                                    </p:anim>
                                    <p:anim calcmode="lin" valueType="num">
                                      <p:cBhvr>
                                        <p:cTn id="457" dur="1000" fill="hold"/>
                                        <p:tgtEl>
                                          <p:spTgt spid="20563"/>
                                        </p:tgtEl>
                                        <p:attrNameLst>
                                          <p:attrName>ppt_h</p:attrName>
                                        </p:attrNameLst>
                                      </p:cBhvr>
                                      <p:tavLst>
                                        <p:tav tm="0">
                                          <p:val>
                                            <p:fltVal val="0"/>
                                          </p:val>
                                        </p:tav>
                                        <p:tav tm="100000">
                                          <p:val>
                                            <p:strVal val="#ppt_h"/>
                                          </p:val>
                                        </p:tav>
                                      </p:tavLst>
                                    </p:anim>
                                    <p:anim calcmode="lin" valueType="num">
                                      <p:cBhvr>
                                        <p:cTn id="458" dur="1000" fill="hold"/>
                                        <p:tgtEl>
                                          <p:spTgt spid="20563"/>
                                        </p:tgtEl>
                                        <p:attrNameLst>
                                          <p:attrName>ppt_x</p:attrName>
                                        </p:attrNameLst>
                                      </p:cBhvr>
                                      <p:tavLst>
                                        <p:tav tm="0" fmla="#ppt_x+(cos(-2*pi*(1-$))*-#ppt_x-sin(-2*pi*(1-$))*(1-#ppt_y))*(1-$)">
                                          <p:val>
                                            <p:fltVal val="0"/>
                                          </p:val>
                                        </p:tav>
                                        <p:tav tm="100000">
                                          <p:val>
                                            <p:fltVal val="1"/>
                                          </p:val>
                                        </p:tav>
                                      </p:tavLst>
                                    </p:anim>
                                    <p:anim calcmode="lin" valueType="num">
                                      <p:cBhvr>
                                        <p:cTn id="459" dur="1000" fill="hold"/>
                                        <p:tgtEl>
                                          <p:spTgt spid="20563"/>
                                        </p:tgtEl>
                                        <p:attrNameLst>
                                          <p:attrName>ppt_y</p:attrName>
                                        </p:attrNameLst>
                                      </p:cBhvr>
                                      <p:tavLst>
                                        <p:tav tm="0" fmla="#ppt_y+(sin(-2*pi*(1-$))*-#ppt_x+cos(-2*pi*(1-$))*(1-#ppt_y))*(1-$)">
                                          <p:val>
                                            <p:fltVal val="0"/>
                                          </p:val>
                                        </p:tav>
                                        <p:tav tm="100000">
                                          <p:val>
                                            <p:fltVal val="1"/>
                                          </p:val>
                                        </p:tav>
                                      </p:tavLst>
                                    </p:anim>
                                  </p:childTnLst>
                                </p:cTn>
                              </p:par>
                              <p:par>
                                <p:cTn id="460" presetID="15" presetClass="entr" presetSubtype="0" fill="hold" grpId="0" nodeType="withEffect">
                                  <p:stCondLst>
                                    <p:cond delay="0"/>
                                  </p:stCondLst>
                                  <p:childTnLst>
                                    <p:set>
                                      <p:cBhvr>
                                        <p:cTn id="461" dur="1" fill="hold">
                                          <p:stCondLst>
                                            <p:cond delay="0"/>
                                          </p:stCondLst>
                                        </p:cTn>
                                        <p:tgtEl>
                                          <p:spTgt spid="20564"/>
                                        </p:tgtEl>
                                        <p:attrNameLst>
                                          <p:attrName>style.visibility</p:attrName>
                                        </p:attrNameLst>
                                      </p:cBhvr>
                                      <p:to>
                                        <p:strVal val="visible"/>
                                      </p:to>
                                    </p:set>
                                    <p:anim calcmode="lin" valueType="num">
                                      <p:cBhvr>
                                        <p:cTn id="462" dur="1000" fill="hold"/>
                                        <p:tgtEl>
                                          <p:spTgt spid="20564"/>
                                        </p:tgtEl>
                                        <p:attrNameLst>
                                          <p:attrName>ppt_w</p:attrName>
                                        </p:attrNameLst>
                                      </p:cBhvr>
                                      <p:tavLst>
                                        <p:tav tm="0">
                                          <p:val>
                                            <p:fltVal val="0"/>
                                          </p:val>
                                        </p:tav>
                                        <p:tav tm="100000">
                                          <p:val>
                                            <p:strVal val="#ppt_w"/>
                                          </p:val>
                                        </p:tav>
                                      </p:tavLst>
                                    </p:anim>
                                    <p:anim calcmode="lin" valueType="num">
                                      <p:cBhvr>
                                        <p:cTn id="463" dur="1000" fill="hold"/>
                                        <p:tgtEl>
                                          <p:spTgt spid="20564"/>
                                        </p:tgtEl>
                                        <p:attrNameLst>
                                          <p:attrName>ppt_h</p:attrName>
                                        </p:attrNameLst>
                                      </p:cBhvr>
                                      <p:tavLst>
                                        <p:tav tm="0">
                                          <p:val>
                                            <p:fltVal val="0"/>
                                          </p:val>
                                        </p:tav>
                                        <p:tav tm="100000">
                                          <p:val>
                                            <p:strVal val="#ppt_h"/>
                                          </p:val>
                                        </p:tav>
                                      </p:tavLst>
                                    </p:anim>
                                    <p:anim calcmode="lin" valueType="num">
                                      <p:cBhvr>
                                        <p:cTn id="464" dur="1000" fill="hold"/>
                                        <p:tgtEl>
                                          <p:spTgt spid="20564"/>
                                        </p:tgtEl>
                                        <p:attrNameLst>
                                          <p:attrName>ppt_x</p:attrName>
                                        </p:attrNameLst>
                                      </p:cBhvr>
                                      <p:tavLst>
                                        <p:tav tm="0" fmla="#ppt_x+(cos(-2*pi*(1-$))*-#ppt_x-sin(-2*pi*(1-$))*(1-#ppt_y))*(1-$)">
                                          <p:val>
                                            <p:fltVal val="0"/>
                                          </p:val>
                                        </p:tav>
                                        <p:tav tm="100000">
                                          <p:val>
                                            <p:fltVal val="1"/>
                                          </p:val>
                                        </p:tav>
                                      </p:tavLst>
                                    </p:anim>
                                    <p:anim calcmode="lin" valueType="num">
                                      <p:cBhvr>
                                        <p:cTn id="465" dur="1000" fill="hold"/>
                                        <p:tgtEl>
                                          <p:spTgt spid="20564"/>
                                        </p:tgtEl>
                                        <p:attrNameLst>
                                          <p:attrName>ppt_y</p:attrName>
                                        </p:attrNameLst>
                                      </p:cBhvr>
                                      <p:tavLst>
                                        <p:tav tm="0" fmla="#ppt_y+(sin(-2*pi*(1-$))*-#ppt_x+cos(-2*pi*(1-$))*(1-#ppt_y))*(1-$)">
                                          <p:val>
                                            <p:fltVal val="0"/>
                                          </p:val>
                                        </p:tav>
                                        <p:tav tm="100000">
                                          <p:val>
                                            <p:fltVal val="1"/>
                                          </p:val>
                                        </p:tav>
                                      </p:tavLst>
                                    </p:anim>
                                  </p:childTnLst>
                                </p:cTn>
                              </p:par>
                              <p:par>
                                <p:cTn id="466" presetID="15" presetClass="entr" presetSubtype="0" fill="hold" grpId="0" nodeType="withEffect">
                                  <p:stCondLst>
                                    <p:cond delay="0"/>
                                  </p:stCondLst>
                                  <p:childTnLst>
                                    <p:set>
                                      <p:cBhvr>
                                        <p:cTn id="467" dur="1" fill="hold">
                                          <p:stCondLst>
                                            <p:cond delay="0"/>
                                          </p:stCondLst>
                                        </p:cTn>
                                        <p:tgtEl>
                                          <p:spTgt spid="20565"/>
                                        </p:tgtEl>
                                        <p:attrNameLst>
                                          <p:attrName>style.visibility</p:attrName>
                                        </p:attrNameLst>
                                      </p:cBhvr>
                                      <p:to>
                                        <p:strVal val="visible"/>
                                      </p:to>
                                    </p:set>
                                    <p:anim calcmode="lin" valueType="num">
                                      <p:cBhvr>
                                        <p:cTn id="468" dur="1000" fill="hold"/>
                                        <p:tgtEl>
                                          <p:spTgt spid="20565"/>
                                        </p:tgtEl>
                                        <p:attrNameLst>
                                          <p:attrName>ppt_w</p:attrName>
                                        </p:attrNameLst>
                                      </p:cBhvr>
                                      <p:tavLst>
                                        <p:tav tm="0">
                                          <p:val>
                                            <p:fltVal val="0"/>
                                          </p:val>
                                        </p:tav>
                                        <p:tav tm="100000">
                                          <p:val>
                                            <p:strVal val="#ppt_w"/>
                                          </p:val>
                                        </p:tav>
                                      </p:tavLst>
                                    </p:anim>
                                    <p:anim calcmode="lin" valueType="num">
                                      <p:cBhvr>
                                        <p:cTn id="469" dur="1000" fill="hold"/>
                                        <p:tgtEl>
                                          <p:spTgt spid="20565"/>
                                        </p:tgtEl>
                                        <p:attrNameLst>
                                          <p:attrName>ppt_h</p:attrName>
                                        </p:attrNameLst>
                                      </p:cBhvr>
                                      <p:tavLst>
                                        <p:tav tm="0">
                                          <p:val>
                                            <p:fltVal val="0"/>
                                          </p:val>
                                        </p:tav>
                                        <p:tav tm="100000">
                                          <p:val>
                                            <p:strVal val="#ppt_h"/>
                                          </p:val>
                                        </p:tav>
                                      </p:tavLst>
                                    </p:anim>
                                    <p:anim calcmode="lin" valueType="num">
                                      <p:cBhvr>
                                        <p:cTn id="470" dur="1000" fill="hold"/>
                                        <p:tgtEl>
                                          <p:spTgt spid="20565"/>
                                        </p:tgtEl>
                                        <p:attrNameLst>
                                          <p:attrName>ppt_x</p:attrName>
                                        </p:attrNameLst>
                                      </p:cBhvr>
                                      <p:tavLst>
                                        <p:tav tm="0" fmla="#ppt_x+(cos(-2*pi*(1-$))*-#ppt_x-sin(-2*pi*(1-$))*(1-#ppt_y))*(1-$)">
                                          <p:val>
                                            <p:fltVal val="0"/>
                                          </p:val>
                                        </p:tav>
                                        <p:tav tm="100000">
                                          <p:val>
                                            <p:fltVal val="1"/>
                                          </p:val>
                                        </p:tav>
                                      </p:tavLst>
                                    </p:anim>
                                    <p:anim calcmode="lin" valueType="num">
                                      <p:cBhvr>
                                        <p:cTn id="471" dur="1000" fill="hold"/>
                                        <p:tgtEl>
                                          <p:spTgt spid="20565"/>
                                        </p:tgtEl>
                                        <p:attrNameLst>
                                          <p:attrName>ppt_y</p:attrName>
                                        </p:attrNameLst>
                                      </p:cBhvr>
                                      <p:tavLst>
                                        <p:tav tm="0" fmla="#ppt_y+(sin(-2*pi*(1-$))*-#ppt_x+cos(-2*pi*(1-$))*(1-#ppt_y))*(1-$)">
                                          <p:val>
                                            <p:fltVal val="0"/>
                                          </p:val>
                                        </p:tav>
                                        <p:tav tm="100000">
                                          <p:val>
                                            <p:fltVal val="1"/>
                                          </p:val>
                                        </p:tav>
                                      </p:tavLst>
                                    </p:anim>
                                  </p:childTnLst>
                                </p:cTn>
                              </p:par>
                              <p:par>
                                <p:cTn id="472" presetID="15" presetClass="entr" presetSubtype="0" fill="hold" grpId="0" nodeType="withEffect">
                                  <p:stCondLst>
                                    <p:cond delay="0"/>
                                  </p:stCondLst>
                                  <p:childTnLst>
                                    <p:set>
                                      <p:cBhvr>
                                        <p:cTn id="473" dur="1" fill="hold">
                                          <p:stCondLst>
                                            <p:cond delay="0"/>
                                          </p:stCondLst>
                                        </p:cTn>
                                        <p:tgtEl>
                                          <p:spTgt spid="20566"/>
                                        </p:tgtEl>
                                        <p:attrNameLst>
                                          <p:attrName>style.visibility</p:attrName>
                                        </p:attrNameLst>
                                      </p:cBhvr>
                                      <p:to>
                                        <p:strVal val="visible"/>
                                      </p:to>
                                    </p:set>
                                    <p:anim calcmode="lin" valueType="num">
                                      <p:cBhvr>
                                        <p:cTn id="474" dur="1000" fill="hold"/>
                                        <p:tgtEl>
                                          <p:spTgt spid="20566"/>
                                        </p:tgtEl>
                                        <p:attrNameLst>
                                          <p:attrName>ppt_w</p:attrName>
                                        </p:attrNameLst>
                                      </p:cBhvr>
                                      <p:tavLst>
                                        <p:tav tm="0">
                                          <p:val>
                                            <p:fltVal val="0"/>
                                          </p:val>
                                        </p:tav>
                                        <p:tav tm="100000">
                                          <p:val>
                                            <p:strVal val="#ppt_w"/>
                                          </p:val>
                                        </p:tav>
                                      </p:tavLst>
                                    </p:anim>
                                    <p:anim calcmode="lin" valueType="num">
                                      <p:cBhvr>
                                        <p:cTn id="475" dur="1000" fill="hold"/>
                                        <p:tgtEl>
                                          <p:spTgt spid="20566"/>
                                        </p:tgtEl>
                                        <p:attrNameLst>
                                          <p:attrName>ppt_h</p:attrName>
                                        </p:attrNameLst>
                                      </p:cBhvr>
                                      <p:tavLst>
                                        <p:tav tm="0">
                                          <p:val>
                                            <p:fltVal val="0"/>
                                          </p:val>
                                        </p:tav>
                                        <p:tav tm="100000">
                                          <p:val>
                                            <p:strVal val="#ppt_h"/>
                                          </p:val>
                                        </p:tav>
                                      </p:tavLst>
                                    </p:anim>
                                    <p:anim calcmode="lin" valueType="num">
                                      <p:cBhvr>
                                        <p:cTn id="476" dur="1000" fill="hold"/>
                                        <p:tgtEl>
                                          <p:spTgt spid="20566"/>
                                        </p:tgtEl>
                                        <p:attrNameLst>
                                          <p:attrName>ppt_x</p:attrName>
                                        </p:attrNameLst>
                                      </p:cBhvr>
                                      <p:tavLst>
                                        <p:tav tm="0" fmla="#ppt_x+(cos(-2*pi*(1-$))*-#ppt_x-sin(-2*pi*(1-$))*(1-#ppt_y))*(1-$)">
                                          <p:val>
                                            <p:fltVal val="0"/>
                                          </p:val>
                                        </p:tav>
                                        <p:tav tm="100000">
                                          <p:val>
                                            <p:fltVal val="1"/>
                                          </p:val>
                                        </p:tav>
                                      </p:tavLst>
                                    </p:anim>
                                    <p:anim calcmode="lin" valueType="num">
                                      <p:cBhvr>
                                        <p:cTn id="477" dur="1000" fill="hold"/>
                                        <p:tgtEl>
                                          <p:spTgt spid="20566"/>
                                        </p:tgtEl>
                                        <p:attrNameLst>
                                          <p:attrName>ppt_y</p:attrName>
                                        </p:attrNameLst>
                                      </p:cBhvr>
                                      <p:tavLst>
                                        <p:tav tm="0" fmla="#ppt_y+(sin(-2*pi*(1-$))*-#ppt_x+cos(-2*pi*(1-$))*(1-#ppt_y))*(1-$)">
                                          <p:val>
                                            <p:fltVal val="0"/>
                                          </p:val>
                                        </p:tav>
                                        <p:tav tm="100000">
                                          <p:val>
                                            <p:fltVal val="1"/>
                                          </p:val>
                                        </p:tav>
                                      </p:tavLst>
                                    </p:anim>
                                  </p:childTnLst>
                                </p:cTn>
                              </p:par>
                              <p:par>
                                <p:cTn id="478" presetID="15" presetClass="entr" presetSubtype="0" fill="hold" grpId="0" nodeType="withEffect">
                                  <p:stCondLst>
                                    <p:cond delay="0"/>
                                  </p:stCondLst>
                                  <p:childTnLst>
                                    <p:set>
                                      <p:cBhvr>
                                        <p:cTn id="479" dur="1" fill="hold">
                                          <p:stCondLst>
                                            <p:cond delay="0"/>
                                          </p:stCondLst>
                                        </p:cTn>
                                        <p:tgtEl>
                                          <p:spTgt spid="20567"/>
                                        </p:tgtEl>
                                        <p:attrNameLst>
                                          <p:attrName>style.visibility</p:attrName>
                                        </p:attrNameLst>
                                      </p:cBhvr>
                                      <p:to>
                                        <p:strVal val="visible"/>
                                      </p:to>
                                    </p:set>
                                    <p:anim calcmode="lin" valueType="num">
                                      <p:cBhvr>
                                        <p:cTn id="480" dur="1000" fill="hold"/>
                                        <p:tgtEl>
                                          <p:spTgt spid="20567"/>
                                        </p:tgtEl>
                                        <p:attrNameLst>
                                          <p:attrName>ppt_w</p:attrName>
                                        </p:attrNameLst>
                                      </p:cBhvr>
                                      <p:tavLst>
                                        <p:tav tm="0">
                                          <p:val>
                                            <p:fltVal val="0"/>
                                          </p:val>
                                        </p:tav>
                                        <p:tav tm="100000">
                                          <p:val>
                                            <p:strVal val="#ppt_w"/>
                                          </p:val>
                                        </p:tav>
                                      </p:tavLst>
                                    </p:anim>
                                    <p:anim calcmode="lin" valueType="num">
                                      <p:cBhvr>
                                        <p:cTn id="481" dur="1000" fill="hold"/>
                                        <p:tgtEl>
                                          <p:spTgt spid="20567"/>
                                        </p:tgtEl>
                                        <p:attrNameLst>
                                          <p:attrName>ppt_h</p:attrName>
                                        </p:attrNameLst>
                                      </p:cBhvr>
                                      <p:tavLst>
                                        <p:tav tm="0">
                                          <p:val>
                                            <p:fltVal val="0"/>
                                          </p:val>
                                        </p:tav>
                                        <p:tav tm="100000">
                                          <p:val>
                                            <p:strVal val="#ppt_h"/>
                                          </p:val>
                                        </p:tav>
                                      </p:tavLst>
                                    </p:anim>
                                    <p:anim calcmode="lin" valueType="num">
                                      <p:cBhvr>
                                        <p:cTn id="482" dur="1000" fill="hold"/>
                                        <p:tgtEl>
                                          <p:spTgt spid="20567"/>
                                        </p:tgtEl>
                                        <p:attrNameLst>
                                          <p:attrName>ppt_x</p:attrName>
                                        </p:attrNameLst>
                                      </p:cBhvr>
                                      <p:tavLst>
                                        <p:tav tm="0" fmla="#ppt_x+(cos(-2*pi*(1-$))*-#ppt_x-sin(-2*pi*(1-$))*(1-#ppt_y))*(1-$)">
                                          <p:val>
                                            <p:fltVal val="0"/>
                                          </p:val>
                                        </p:tav>
                                        <p:tav tm="100000">
                                          <p:val>
                                            <p:fltVal val="1"/>
                                          </p:val>
                                        </p:tav>
                                      </p:tavLst>
                                    </p:anim>
                                    <p:anim calcmode="lin" valueType="num">
                                      <p:cBhvr>
                                        <p:cTn id="483" dur="1000" fill="hold"/>
                                        <p:tgtEl>
                                          <p:spTgt spid="20567"/>
                                        </p:tgtEl>
                                        <p:attrNameLst>
                                          <p:attrName>ppt_y</p:attrName>
                                        </p:attrNameLst>
                                      </p:cBhvr>
                                      <p:tavLst>
                                        <p:tav tm="0" fmla="#ppt_y+(sin(-2*pi*(1-$))*-#ppt_x+cos(-2*pi*(1-$))*(1-#ppt_y))*(1-$)">
                                          <p:val>
                                            <p:fltVal val="0"/>
                                          </p:val>
                                        </p:tav>
                                        <p:tav tm="100000">
                                          <p:val>
                                            <p:fltVal val="1"/>
                                          </p:val>
                                        </p:tav>
                                      </p:tavLst>
                                    </p:anim>
                                  </p:childTnLst>
                                </p:cTn>
                              </p:par>
                              <p:par>
                                <p:cTn id="484" presetID="15" presetClass="entr" presetSubtype="0" fill="hold" grpId="0" nodeType="withEffect">
                                  <p:stCondLst>
                                    <p:cond delay="0"/>
                                  </p:stCondLst>
                                  <p:childTnLst>
                                    <p:set>
                                      <p:cBhvr>
                                        <p:cTn id="485" dur="1" fill="hold">
                                          <p:stCondLst>
                                            <p:cond delay="0"/>
                                          </p:stCondLst>
                                        </p:cTn>
                                        <p:tgtEl>
                                          <p:spTgt spid="20568"/>
                                        </p:tgtEl>
                                        <p:attrNameLst>
                                          <p:attrName>style.visibility</p:attrName>
                                        </p:attrNameLst>
                                      </p:cBhvr>
                                      <p:to>
                                        <p:strVal val="visible"/>
                                      </p:to>
                                    </p:set>
                                    <p:anim calcmode="lin" valueType="num">
                                      <p:cBhvr>
                                        <p:cTn id="486" dur="1000" fill="hold"/>
                                        <p:tgtEl>
                                          <p:spTgt spid="20568"/>
                                        </p:tgtEl>
                                        <p:attrNameLst>
                                          <p:attrName>ppt_w</p:attrName>
                                        </p:attrNameLst>
                                      </p:cBhvr>
                                      <p:tavLst>
                                        <p:tav tm="0">
                                          <p:val>
                                            <p:fltVal val="0"/>
                                          </p:val>
                                        </p:tav>
                                        <p:tav tm="100000">
                                          <p:val>
                                            <p:strVal val="#ppt_w"/>
                                          </p:val>
                                        </p:tav>
                                      </p:tavLst>
                                    </p:anim>
                                    <p:anim calcmode="lin" valueType="num">
                                      <p:cBhvr>
                                        <p:cTn id="487" dur="1000" fill="hold"/>
                                        <p:tgtEl>
                                          <p:spTgt spid="20568"/>
                                        </p:tgtEl>
                                        <p:attrNameLst>
                                          <p:attrName>ppt_h</p:attrName>
                                        </p:attrNameLst>
                                      </p:cBhvr>
                                      <p:tavLst>
                                        <p:tav tm="0">
                                          <p:val>
                                            <p:fltVal val="0"/>
                                          </p:val>
                                        </p:tav>
                                        <p:tav tm="100000">
                                          <p:val>
                                            <p:strVal val="#ppt_h"/>
                                          </p:val>
                                        </p:tav>
                                      </p:tavLst>
                                    </p:anim>
                                    <p:anim calcmode="lin" valueType="num">
                                      <p:cBhvr>
                                        <p:cTn id="488" dur="1000" fill="hold"/>
                                        <p:tgtEl>
                                          <p:spTgt spid="20568"/>
                                        </p:tgtEl>
                                        <p:attrNameLst>
                                          <p:attrName>ppt_x</p:attrName>
                                        </p:attrNameLst>
                                      </p:cBhvr>
                                      <p:tavLst>
                                        <p:tav tm="0" fmla="#ppt_x+(cos(-2*pi*(1-$))*-#ppt_x-sin(-2*pi*(1-$))*(1-#ppt_y))*(1-$)">
                                          <p:val>
                                            <p:fltVal val="0"/>
                                          </p:val>
                                        </p:tav>
                                        <p:tav tm="100000">
                                          <p:val>
                                            <p:fltVal val="1"/>
                                          </p:val>
                                        </p:tav>
                                      </p:tavLst>
                                    </p:anim>
                                    <p:anim calcmode="lin" valueType="num">
                                      <p:cBhvr>
                                        <p:cTn id="489" dur="1000" fill="hold"/>
                                        <p:tgtEl>
                                          <p:spTgt spid="20568"/>
                                        </p:tgtEl>
                                        <p:attrNameLst>
                                          <p:attrName>ppt_y</p:attrName>
                                        </p:attrNameLst>
                                      </p:cBhvr>
                                      <p:tavLst>
                                        <p:tav tm="0" fmla="#ppt_y+(sin(-2*pi*(1-$))*-#ppt_x+cos(-2*pi*(1-$))*(1-#ppt_y))*(1-$)">
                                          <p:val>
                                            <p:fltVal val="0"/>
                                          </p:val>
                                        </p:tav>
                                        <p:tav tm="100000">
                                          <p:val>
                                            <p:fltVal val="1"/>
                                          </p:val>
                                        </p:tav>
                                      </p:tavLst>
                                    </p:anim>
                                  </p:childTnLst>
                                </p:cTn>
                              </p:par>
                              <p:par>
                                <p:cTn id="490" presetID="15" presetClass="entr" presetSubtype="0" fill="hold" grpId="0" nodeType="withEffect">
                                  <p:stCondLst>
                                    <p:cond delay="0"/>
                                  </p:stCondLst>
                                  <p:childTnLst>
                                    <p:set>
                                      <p:cBhvr>
                                        <p:cTn id="491" dur="1" fill="hold">
                                          <p:stCondLst>
                                            <p:cond delay="0"/>
                                          </p:stCondLst>
                                        </p:cTn>
                                        <p:tgtEl>
                                          <p:spTgt spid="20569"/>
                                        </p:tgtEl>
                                        <p:attrNameLst>
                                          <p:attrName>style.visibility</p:attrName>
                                        </p:attrNameLst>
                                      </p:cBhvr>
                                      <p:to>
                                        <p:strVal val="visible"/>
                                      </p:to>
                                    </p:set>
                                    <p:anim calcmode="lin" valueType="num">
                                      <p:cBhvr>
                                        <p:cTn id="492" dur="1000" fill="hold"/>
                                        <p:tgtEl>
                                          <p:spTgt spid="20569"/>
                                        </p:tgtEl>
                                        <p:attrNameLst>
                                          <p:attrName>ppt_w</p:attrName>
                                        </p:attrNameLst>
                                      </p:cBhvr>
                                      <p:tavLst>
                                        <p:tav tm="0">
                                          <p:val>
                                            <p:fltVal val="0"/>
                                          </p:val>
                                        </p:tav>
                                        <p:tav tm="100000">
                                          <p:val>
                                            <p:strVal val="#ppt_w"/>
                                          </p:val>
                                        </p:tav>
                                      </p:tavLst>
                                    </p:anim>
                                    <p:anim calcmode="lin" valueType="num">
                                      <p:cBhvr>
                                        <p:cTn id="493" dur="1000" fill="hold"/>
                                        <p:tgtEl>
                                          <p:spTgt spid="20569"/>
                                        </p:tgtEl>
                                        <p:attrNameLst>
                                          <p:attrName>ppt_h</p:attrName>
                                        </p:attrNameLst>
                                      </p:cBhvr>
                                      <p:tavLst>
                                        <p:tav tm="0">
                                          <p:val>
                                            <p:fltVal val="0"/>
                                          </p:val>
                                        </p:tav>
                                        <p:tav tm="100000">
                                          <p:val>
                                            <p:strVal val="#ppt_h"/>
                                          </p:val>
                                        </p:tav>
                                      </p:tavLst>
                                    </p:anim>
                                    <p:anim calcmode="lin" valueType="num">
                                      <p:cBhvr>
                                        <p:cTn id="494" dur="1000" fill="hold"/>
                                        <p:tgtEl>
                                          <p:spTgt spid="20569"/>
                                        </p:tgtEl>
                                        <p:attrNameLst>
                                          <p:attrName>ppt_x</p:attrName>
                                        </p:attrNameLst>
                                      </p:cBhvr>
                                      <p:tavLst>
                                        <p:tav tm="0" fmla="#ppt_x+(cos(-2*pi*(1-$))*-#ppt_x-sin(-2*pi*(1-$))*(1-#ppt_y))*(1-$)">
                                          <p:val>
                                            <p:fltVal val="0"/>
                                          </p:val>
                                        </p:tav>
                                        <p:tav tm="100000">
                                          <p:val>
                                            <p:fltVal val="1"/>
                                          </p:val>
                                        </p:tav>
                                      </p:tavLst>
                                    </p:anim>
                                    <p:anim calcmode="lin" valueType="num">
                                      <p:cBhvr>
                                        <p:cTn id="495" dur="1000" fill="hold"/>
                                        <p:tgtEl>
                                          <p:spTgt spid="20569"/>
                                        </p:tgtEl>
                                        <p:attrNameLst>
                                          <p:attrName>ppt_y</p:attrName>
                                        </p:attrNameLst>
                                      </p:cBhvr>
                                      <p:tavLst>
                                        <p:tav tm="0" fmla="#ppt_y+(sin(-2*pi*(1-$))*-#ppt_x+cos(-2*pi*(1-$))*(1-#ppt_y))*(1-$)">
                                          <p:val>
                                            <p:fltVal val="0"/>
                                          </p:val>
                                        </p:tav>
                                        <p:tav tm="100000">
                                          <p:val>
                                            <p:fltVal val="1"/>
                                          </p:val>
                                        </p:tav>
                                      </p:tavLst>
                                    </p:anim>
                                  </p:childTnLst>
                                </p:cTn>
                              </p:par>
                              <p:par>
                                <p:cTn id="496" presetID="15" presetClass="entr" presetSubtype="0" fill="hold" grpId="0" nodeType="withEffect">
                                  <p:stCondLst>
                                    <p:cond delay="0"/>
                                  </p:stCondLst>
                                  <p:childTnLst>
                                    <p:set>
                                      <p:cBhvr>
                                        <p:cTn id="497" dur="1" fill="hold">
                                          <p:stCondLst>
                                            <p:cond delay="0"/>
                                          </p:stCondLst>
                                        </p:cTn>
                                        <p:tgtEl>
                                          <p:spTgt spid="20570"/>
                                        </p:tgtEl>
                                        <p:attrNameLst>
                                          <p:attrName>style.visibility</p:attrName>
                                        </p:attrNameLst>
                                      </p:cBhvr>
                                      <p:to>
                                        <p:strVal val="visible"/>
                                      </p:to>
                                    </p:set>
                                    <p:anim calcmode="lin" valueType="num">
                                      <p:cBhvr>
                                        <p:cTn id="498" dur="1000" fill="hold"/>
                                        <p:tgtEl>
                                          <p:spTgt spid="20570"/>
                                        </p:tgtEl>
                                        <p:attrNameLst>
                                          <p:attrName>ppt_w</p:attrName>
                                        </p:attrNameLst>
                                      </p:cBhvr>
                                      <p:tavLst>
                                        <p:tav tm="0">
                                          <p:val>
                                            <p:fltVal val="0"/>
                                          </p:val>
                                        </p:tav>
                                        <p:tav tm="100000">
                                          <p:val>
                                            <p:strVal val="#ppt_w"/>
                                          </p:val>
                                        </p:tav>
                                      </p:tavLst>
                                    </p:anim>
                                    <p:anim calcmode="lin" valueType="num">
                                      <p:cBhvr>
                                        <p:cTn id="499" dur="1000" fill="hold"/>
                                        <p:tgtEl>
                                          <p:spTgt spid="20570"/>
                                        </p:tgtEl>
                                        <p:attrNameLst>
                                          <p:attrName>ppt_h</p:attrName>
                                        </p:attrNameLst>
                                      </p:cBhvr>
                                      <p:tavLst>
                                        <p:tav tm="0">
                                          <p:val>
                                            <p:fltVal val="0"/>
                                          </p:val>
                                        </p:tav>
                                        <p:tav tm="100000">
                                          <p:val>
                                            <p:strVal val="#ppt_h"/>
                                          </p:val>
                                        </p:tav>
                                      </p:tavLst>
                                    </p:anim>
                                    <p:anim calcmode="lin" valueType="num">
                                      <p:cBhvr>
                                        <p:cTn id="500" dur="1000" fill="hold"/>
                                        <p:tgtEl>
                                          <p:spTgt spid="20570"/>
                                        </p:tgtEl>
                                        <p:attrNameLst>
                                          <p:attrName>ppt_x</p:attrName>
                                        </p:attrNameLst>
                                      </p:cBhvr>
                                      <p:tavLst>
                                        <p:tav tm="0" fmla="#ppt_x+(cos(-2*pi*(1-$))*-#ppt_x-sin(-2*pi*(1-$))*(1-#ppt_y))*(1-$)">
                                          <p:val>
                                            <p:fltVal val="0"/>
                                          </p:val>
                                        </p:tav>
                                        <p:tav tm="100000">
                                          <p:val>
                                            <p:fltVal val="1"/>
                                          </p:val>
                                        </p:tav>
                                      </p:tavLst>
                                    </p:anim>
                                    <p:anim calcmode="lin" valueType="num">
                                      <p:cBhvr>
                                        <p:cTn id="501" dur="1000" fill="hold"/>
                                        <p:tgtEl>
                                          <p:spTgt spid="20570"/>
                                        </p:tgtEl>
                                        <p:attrNameLst>
                                          <p:attrName>ppt_y</p:attrName>
                                        </p:attrNameLst>
                                      </p:cBhvr>
                                      <p:tavLst>
                                        <p:tav tm="0" fmla="#ppt_y+(sin(-2*pi*(1-$))*-#ppt_x+cos(-2*pi*(1-$))*(1-#ppt_y))*(1-$)">
                                          <p:val>
                                            <p:fltVal val="0"/>
                                          </p:val>
                                        </p:tav>
                                        <p:tav tm="100000">
                                          <p:val>
                                            <p:fltVal val="1"/>
                                          </p:val>
                                        </p:tav>
                                      </p:tavLst>
                                    </p:anim>
                                  </p:childTnLst>
                                </p:cTn>
                              </p:par>
                              <p:par>
                                <p:cTn id="502" presetID="15" presetClass="entr" presetSubtype="0" fill="hold" grpId="0" nodeType="withEffect">
                                  <p:stCondLst>
                                    <p:cond delay="0"/>
                                  </p:stCondLst>
                                  <p:childTnLst>
                                    <p:set>
                                      <p:cBhvr>
                                        <p:cTn id="503" dur="1" fill="hold">
                                          <p:stCondLst>
                                            <p:cond delay="0"/>
                                          </p:stCondLst>
                                        </p:cTn>
                                        <p:tgtEl>
                                          <p:spTgt spid="20571"/>
                                        </p:tgtEl>
                                        <p:attrNameLst>
                                          <p:attrName>style.visibility</p:attrName>
                                        </p:attrNameLst>
                                      </p:cBhvr>
                                      <p:to>
                                        <p:strVal val="visible"/>
                                      </p:to>
                                    </p:set>
                                    <p:anim calcmode="lin" valueType="num">
                                      <p:cBhvr>
                                        <p:cTn id="504" dur="1000" fill="hold"/>
                                        <p:tgtEl>
                                          <p:spTgt spid="20571"/>
                                        </p:tgtEl>
                                        <p:attrNameLst>
                                          <p:attrName>ppt_w</p:attrName>
                                        </p:attrNameLst>
                                      </p:cBhvr>
                                      <p:tavLst>
                                        <p:tav tm="0">
                                          <p:val>
                                            <p:fltVal val="0"/>
                                          </p:val>
                                        </p:tav>
                                        <p:tav tm="100000">
                                          <p:val>
                                            <p:strVal val="#ppt_w"/>
                                          </p:val>
                                        </p:tav>
                                      </p:tavLst>
                                    </p:anim>
                                    <p:anim calcmode="lin" valueType="num">
                                      <p:cBhvr>
                                        <p:cTn id="505" dur="1000" fill="hold"/>
                                        <p:tgtEl>
                                          <p:spTgt spid="20571"/>
                                        </p:tgtEl>
                                        <p:attrNameLst>
                                          <p:attrName>ppt_h</p:attrName>
                                        </p:attrNameLst>
                                      </p:cBhvr>
                                      <p:tavLst>
                                        <p:tav tm="0">
                                          <p:val>
                                            <p:fltVal val="0"/>
                                          </p:val>
                                        </p:tav>
                                        <p:tav tm="100000">
                                          <p:val>
                                            <p:strVal val="#ppt_h"/>
                                          </p:val>
                                        </p:tav>
                                      </p:tavLst>
                                    </p:anim>
                                    <p:anim calcmode="lin" valueType="num">
                                      <p:cBhvr>
                                        <p:cTn id="506" dur="1000" fill="hold"/>
                                        <p:tgtEl>
                                          <p:spTgt spid="20571"/>
                                        </p:tgtEl>
                                        <p:attrNameLst>
                                          <p:attrName>ppt_x</p:attrName>
                                        </p:attrNameLst>
                                      </p:cBhvr>
                                      <p:tavLst>
                                        <p:tav tm="0" fmla="#ppt_x+(cos(-2*pi*(1-$))*-#ppt_x-sin(-2*pi*(1-$))*(1-#ppt_y))*(1-$)">
                                          <p:val>
                                            <p:fltVal val="0"/>
                                          </p:val>
                                        </p:tav>
                                        <p:tav tm="100000">
                                          <p:val>
                                            <p:fltVal val="1"/>
                                          </p:val>
                                        </p:tav>
                                      </p:tavLst>
                                    </p:anim>
                                    <p:anim calcmode="lin" valueType="num">
                                      <p:cBhvr>
                                        <p:cTn id="507" dur="1000" fill="hold"/>
                                        <p:tgtEl>
                                          <p:spTgt spid="20571"/>
                                        </p:tgtEl>
                                        <p:attrNameLst>
                                          <p:attrName>ppt_y</p:attrName>
                                        </p:attrNameLst>
                                      </p:cBhvr>
                                      <p:tavLst>
                                        <p:tav tm="0" fmla="#ppt_y+(sin(-2*pi*(1-$))*-#ppt_x+cos(-2*pi*(1-$))*(1-#ppt_y))*(1-$)">
                                          <p:val>
                                            <p:fltVal val="0"/>
                                          </p:val>
                                        </p:tav>
                                        <p:tav tm="100000">
                                          <p:val>
                                            <p:fltVal val="1"/>
                                          </p:val>
                                        </p:tav>
                                      </p:tavLst>
                                    </p:anim>
                                  </p:childTnLst>
                                </p:cTn>
                              </p:par>
                              <p:par>
                                <p:cTn id="508" presetID="15" presetClass="entr" presetSubtype="0" fill="hold" grpId="0" nodeType="withEffect">
                                  <p:stCondLst>
                                    <p:cond delay="0"/>
                                  </p:stCondLst>
                                  <p:childTnLst>
                                    <p:set>
                                      <p:cBhvr>
                                        <p:cTn id="509" dur="1" fill="hold">
                                          <p:stCondLst>
                                            <p:cond delay="0"/>
                                          </p:stCondLst>
                                        </p:cTn>
                                        <p:tgtEl>
                                          <p:spTgt spid="20572"/>
                                        </p:tgtEl>
                                        <p:attrNameLst>
                                          <p:attrName>style.visibility</p:attrName>
                                        </p:attrNameLst>
                                      </p:cBhvr>
                                      <p:to>
                                        <p:strVal val="visible"/>
                                      </p:to>
                                    </p:set>
                                    <p:anim calcmode="lin" valueType="num">
                                      <p:cBhvr>
                                        <p:cTn id="510" dur="1000" fill="hold"/>
                                        <p:tgtEl>
                                          <p:spTgt spid="20572"/>
                                        </p:tgtEl>
                                        <p:attrNameLst>
                                          <p:attrName>ppt_w</p:attrName>
                                        </p:attrNameLst>
                                      </p:cBhvr>
                                      <p:tavLst>
                                        <p:tav tm="0">
                                          <p:val>
                                            <p:fltVal val="0"/>
                                          </p:val>
                                        </p:tav>
                                        <p:tav tm="100000">
                                          <p:val>
                                            <p:strVal val="#ppt_w"/>
                                          </p:val>
                                        </p:tav>
                                      </p:tavLst>
                                    </p:anim>
                                    <p:anim calcmode="lin" valueType="num">
                                      <p:cBhvr>
                                        <p:cTn id="511" dur="1000" fill="hold"/>
                                        <p:tgtEl>
                                          <p:spTgt spid="20572"/>
                                        </p:tgtEl>
                                        <p:attrNameLst>
                                          <p:attrName>ppt_h</p:attrName>
                                        </p:attrNameLst>
                                      </p:cBhvr>
                                      <p:tavLst>
                                        <p:tav tm="0">
                                          <p:val>
                                            <p:fltVal val="0"/>
                                          </p:val>
                                        </p:tav>
                                        <p:tav tm="100000">
                                          <p:val>
                                            <p:strVal val="#ppt_h"/>
                                          </p:val>
                                        </p:tav>
                                      </p:tavLst>
                                    </p:anim>
                                    <p:anim calcmode="lin" valueType="num">
                                      <p:cBhvr>
                                        <p:cTn id="512" dur="1000" fill="hold"/>
                                        <p:tgtEl>
                                          <p:spTgt spid="20572"/>
                                        </p:tgtEl>
                                        <p:attrNameLst>
                                          <p:attrName>ppt_x</p:attrName>
                                        </p:attrNameLst>
                                      </p:cBhvr>
                                      <p:tavLst>
                                        <p:tav tm="0" fmla="#ppt_x+(cos(-2*pi*(1-$))*-#ppt_x-sin(-2*pi*(1-$))*(1-#ppt_y))*(1-$)">
                                          <p:val>
                                            <p:fltVal val="0"/>
                                          </p:val>
                                        </p:tav>
                                        <p:tav tm="100000">
                                          <p:val>
                                            <p:fltVal val="1"/>
                                          </p:val>
                                        </p:tav>
                                      </p:tavLst>
                                    </p:anim>
                                    <p:anim calcmode="lin" valueType="num">
                                      <p:cBhvr>
                                        <p:cTn id="513" dur="1000" fill="hold"/>
                                        <p:tgtEl>
                                          <p:spTgt spid="20572"/>
                                        </p:tgtEl>
                                        <p:attrNameLst>
                                          <p:attrName>ppt_y</p:attrName>
                                        </p:attrNameLst>
                                      </p:cBhvr>
                                      <p:tavLst>
                                        <p:tav tm="0" fmla="#ppt_y+(sin(-2*pi*(1-$))*-#ppt_x+cos(-2*pi*(1-$))*(1-#ppt_y))*(1-$)">
                                          <p:val>
                                            <p:fltVal val="0"/>
                                          </p:val>
                                        </p:tav>
                                        <p:tav tm="100000">
                                          <p:val>
                                            <p:fltVal val="1"/>
                                          </p:val>
                                        </p:tav>
                                      </p:tavLst>
                                    </p:anim>
                                  </p:childTnLst>
                                </p:cTn>
                              </p:par>
                              <p:par>
                                <p:cTn id="514" presetID="15" presetClass="entr" presetSubtype="0" fill="hold" grpId="0" nodeType="withEffect">
                                  <p:stCondLst>
                                    <p:cond delay="0"/>
                                  </p:stCondLst>
                                  <p:childTnLst>
                                    <p:set>
                                      <p:cBhvr>
                                        <p:cTn id="515" dur="1" fill="hold">
                                          <p:stCondLst>
                                            <p:cond delay="0"/>
                                          </p:stCondLst>
                                        </p:cTn>
                                        <p:tgtEl>
                                          <p:spTgt spid="20573"/>
                                        </p:tgtEl>
                                        <p:attrNameLst>
                                          <p:attrName>style.visibility</p:attrName>
                                        </p:attrNameLst>
                                      </p:cBhvr>
                                      <p:to>
                                        <p:strVal val="visible"/>
                                      </p:to>
                                    </p:set>
                                    <p:anim calcmode="lin" valueType="num">
                                      <p:cBhvr>
                                        <p:cTn id="516" dur="1000" fill="hold"/>
                                        <p:tgtEl>
                                          <p:spTgt spid="20573"/>
                                        </p:tgtEl>
                                        <p:attrNameLst>
                                          <p:attrName>ppt_w</p:attrName>
                                        </p:attrNameLst>
                                      </p:cBhvr>
                                      <p:tavLst>
                                        <p:tav tm="0">
                                          <p:val>
                                            <p:fltVal val="0"/>
                                          </p:val>
                                        </p:tav>
                                        <p:tav tm="100000">
                                          <p:val>
                                            <p:strVal val="#ppt_w"/>
                                          </p:val>
                                        </p:tav>
                                      </p:tavLst>
                                    </p:anim>
                                    <p:anim calcmode="lin" valueType="num">
                                      <p:cBhvr>
                                        <p:cTn id="517" dur="1000" fill="hold"/>
                                        <p:tgtEl>
                                          <p:spTgt spid="20573"/>
                                        </p:tgtEl>
                                        <p:attrNameLst>
                                          <p:attrName>ppt_h</p:attrName>
                                        </p:attrNameLst>
                                      </p:cBhvr>
                                      <p:tavLst>
                                        <p:tav tm="0">
                                          <p:val>
                                            <p:fltVal val="0"/>
                                          </p:val>
                                        </p:tav>
                                        <p:tav tm="100000">
                                          <p:val>
                                            <p:strVal val="#ppt_h"/>
                                          </p:val>
                                        </p:tav>
                                      </p:tavLst>
                                    </p:anim>
                                    <p:anim calcmode="lin" valueType="num">
                                      <p:cBhvr>
                                        <p:cTn id="518" dur="1000" fill="hold"/>
                                        <p:tgtEl>
                                          <p:spTgt spid="20573"/>
                                        </p:tgtEl>
                                        <p:attrNameLst>
                                          <p:attrName>ppt_x</p:attrName>
                                        </p:attrNameLst>
                                      </p:cBhvr>
                                      <p:tavLst>
                                        <p:tav tm="0" fmla="#ppt_x+(cos(-2*pi*(1-$))*-#ppt_x-sin(-2*pi*(1-$))*(1-#ppt_y))*(1-$)">
                                          <p:val>
                                            <p:fltVal val="0"/>
                                          </p:val>
                                        </p:tav>
                                        <p:tav tm="100000">
                                          <p:val>
                                            <p:fltVal val="1"/>
                                          </p:val>
                                        </p:tav>
                                      </p:tavLst>
                                    </p:anim>
                                    <p:anim calcmode="lin" valueType="num">
                                      <p:cBhvr>
                                        <p:cTn id="519" dur="1000" fill="hold"/>
                                        <p:tgtEl>
                                          <p:spTgt spid="20573"/>
                                        </p:tgtEl>
                                        <p:attrNameLst>
                                          <p:attrName>ppt_y</p:attrName>
                                        </p:attrNameLst>
                                      </p:cBhvr>
                                      <p:tavLst>
                                        <p:tav tm="0" fmla="#ppt_y+(sin(-2*pi*(1-$))*-#ppt_x+cos(-2*pi*(1-$))*(1-#ppt_y))*(1-$)">
                                          <p:val>
                                            <p:fltVal val="0"/>
                                          </p:val>
                                        </p:tav>
                                        <p:tav tm="100000">
                                          <p:val>
                                            <p:fltVal val="1"/>
                                          </p:val>
                                        </p:tav>
                                      </p:tavLst>
                                    </p:anim>
                                  </p:childTnLst>
                                </p:cTn>
                              </p:par>
                              <p:par>
                                <p:cTn id="520" presetID="15" presetClass="entr" presetSubtype="0" fill="hold" grpId="0" nodeType="withEffect">
                                  <p:stCondLst>
                                    <p:cond delay="0"/>
                                  </p:stCondLst>
                                  <p:childTnLst>
                                    <p:set>
                                      <p:cBhvr>
                                        <p:cTn id="521" dur="1" fill="hold">
                                          <p:stCondLst>
                                            <p:cond delay="0"/>
                                          </p:stCondLst>
                                        </p:cTn>
                                        <p:tgtEl>
                                          <p:spTgt spid="20574"/>
                                        </p:tgtEl>
                                        <p:attrNameLst>
                                          <p:attrName>style.visibility</p:attrName>
                                        </p:attrNameLst>
                                      </p:cBhvr>
                                      <p:to>
                                        <p:strVal val="visible"/>
                                      </p:to>
                                    </p:set>
                                    <p:anim calcmode="lin" valueType="num">
                                      <p:cBhvr>
                                        <p:cTn id="522" dur="1000" fill="hold"/>
                                        <p:tgtEl>
                                          <p:spTgt spid="20574"/>
                                        </p:tgtEl>
                                        <p:attrNameLst>
                                          <p:attrName>ppt_w</p:attrName>
                                        </p:attrNameLst>
                                      </p:cBhvr>
                                      <p:tavLst>
                                        <p:tav tm="0">
                                          <p:val>
                                            <p:fltVal val="0"/>
                                          </p:val>
                                        </p:tav>
                                        <p:tav tm="100000">
                                          <p:val>
                                            <p:strVal val="#ppt_w"/>
                                          </p:val>
                                        </p:tav>
                                      </p:tavLst>
                                    </p:anim>
                                    <p:anim calcmode="lin" valueType="num">
                                      <p:cBhvr>
                                        <p:cTn id="523" dur="1000" fill="hold"/>
                                        <p:tgtEl>
                                          <p:spTgt spid="20574"/>
                                        </p:tgtEl>
                                        <p:attrNameLst>
                                          <p:attrName>ppt_h</p:attrName>
                                        </p:attrNameLst>
                                      </p:cBhvr>
                                      <p:tavLst>
                                        <p:tav tm="0">
                                          <p:val>
                                            <p:fltVal val="0"/>
                                          </p:val>
                                        </p:tav>
                                        <p:tav tm="100000">
                                          <p:val>
                                            <p:strVal val="#ppt_h"/>
                                          </p:val>
                                        </p:tav>
                                      </p:tavLst>
                                    </p:anim>
                                    <p:anim calcmode="lin" valueType="num">
                                      <p:cBhvr>
                                        <p:cTn id="524" dur="1000" fill="hold"/>
                                        <p:tgtEl>
                                          <p:spTgt spid="20574"/>
                                        </p:tgtEl>
                                        <p:attrNameLst>
                                          <p:attrName>ppt_x</p:attrName>
                                        </p:attrNameLst>
                                      </p:cBhvr>
                                      <p:tavLst>
                                        <p:tav tm="0" fmla="#ppt_x+(cos(-2*pi*(1-$))*-#ppt_x-sin(-2*pi*(1-$))*(1-#ppt_y))*(1-$)">
                                          <p:val>
                                            <p:fltVal val="0"/>
                                          </p:val>
                                        </p:tav>
                                        <p:tav tm="100000">
                                          <p:val>
                                            <p:fltVal val="1"/>
                                          </p:val>
                                        </p:tav>
                                      </p:tavLst>
                                    </p:anim>
                                    <p:anim calcmode="lin" valueType="num">
                                      <p:cBhvr>
                                        <p:cTn id="525" dur="1000" fill="hold"/>
                                        <p:tgtEl>
                                          <p:spTgt spid="20574"/>
                                        </p:tgtEl>
                                        <p:attrNameLst>
                                          <p:attrName>ppt_y</p:attrName>
                                        </p:attrNameLst>
                                      </p:cBhvr>
                                      <p:tavLst>
                                        <p:tav tm="0" fmla="#ppt_y+(sin(-2*pi*(1-$))*-#ppt_x+cos(-2*pi*(1-$))*(1-#ppt_y))*(1-$)">
                                          <p:val>
                                            <p:fltVal val="0"/>
                                          </p:val>
                                        </p:tav>
                                        <p:tav tm="100000">
                                          <p:val>
                                            <p:fltVal val="1"/>
                                          </p:val>
                                        </p:tav>
                                      </p:tavLst>
                                    </p:anim>
                                  </p:childTnLst>
                                </p:cTn>
                              </p:par>
                              <p:par>
                                <p:cTn id="526" presetID="15" presetClass="entr" presetSubtype="0" fill="hold" grpId="0" nodeType="withEffect">
                                  <p:stCondLst>
                                    <p:cond delay="0"/>
                                  </p:stCondLst>
                                  <p:childTnLst>
                                    <p:set>
                                      <p:cBhvr>
                                        <p:cTn id="527" dur="1" fill="hold">
                                          <p:stCondLst>
                                            <p:cond delay="0"/>
                                          </p:stCondLst>
                                        </p:cTn>
                                        <p:tgtEl>
                                          <p:spTgt spid="20575"/>
                                        </p:tgtEl>
                                        <p:attrNameLst>
                                          <p:attrName>style.visibility</p:attrName>
                                        </p:attrNameLst>
                                      </p:cBhvr>
                                      <p:to>
                                        <p:strVal val="visible"/>
                                      </p:to>
                                    </p:set>
                                    <p:anim calcmode="lin" valueType="num">
                                      <p:cBhvr>
                                        <p:cTn id="528" dur="1000" fill="hold"/>
                                        <p:tgtEl>
                                          <p:spTgt spid="20575"/>
                                        </p:tgtEl>
                                        <p:attrNameLst>
                                          <p:attrName>ppt_w</p:attrName>
                                        </p:attrNameLst>
                                      </p:cBhvr>
                                      <p:tavLst>
                                        <p:tav tm="0">
                                          <p:val>
                                            <p:fltVal val="0"/>
                                          </p:val>
                                        </p:tav>
                                        <p:tav tm="100000">
                                          <p:val>
                                            <p:strVal val="#ppt_w"/>
                                          </p:val>
                                        </p:tav>
                                      </p:tavLst>
                                    </p:anim>
                                    <p:anim calcmode="lin" valueType="num">
                                      <p:cBhvr>
                                        <p:cTn id="529" dur="1000" fill="hold"/>
                                        <p:tgtEl>
                                          <p:spTgt spid="20575"/>
                                        </p:tgtEl>
                                        <p:attrNameLst>
                                          <p:attrName>ppt_h</p:attrName>
                                        </p:attrNameLst>
                                      </p:cBhvr>
                                      <p:tavLst>
                                        <p:tav tm="0">
                                          <p:val>
                                            <p:fltVal val="0"/>
                                          </p:val>
                                        </p:tav>
                                        <p:tav tm="100000">
                                          <p:val>
                                            <p:strVal val="#ppt_h"/>
                                          </p:val>
                                        </p:tav>
                                      </p:tavLst>
                                    </p:anim>
                                    <p:anim calcmode="lin" valueType="num">
                                      <p:cBhvr>
                                        <p:cTn id="530" dur="1000" fill="hold"/>
                                        <p:tgtEl>
                                          <p:spTgt spid="20575"/>
                                        </p:tgtEl>
                                        <p:attrNameLst>
                                          <p:attrName>ppt_x</p:attrName>
                                        </p:attrNameLst>
                                      </p:cBhvr>
                                      <p:tavLst>
                                        <p:tav tm="0" fmla="#ppt_x+(cos(-2*pi*(1-$))*-#ppt_x-sin(-2*pi*(1-$))*(1-#ppt_y))*(1-$)">
                                          <p:val>
                                            <p:fltVal val="0"/>
                                          </p:val>
                                        </p:tav>
                                        <p:tav tm="100000">
                                          <p:val>
                                            <p:fltVal val="1"/>
                                          </p:val>
                                        </p:tav>
                                      </p:tavLst>
                                    </p:anim>
                                    <p:anim calcmode="lin" valueType="num">
                                      <p:cBhvr>
                                        <p:cTn id="531" dur="1000" fill="hold"/>
                                        <p:tgtEl>
                                          <p:spTgt spid="20575"/>
                                        </p:tgtEl>
                                        <p:attrNameLst>
                                          <p:attrName>ppt_y</p:attrName>
                                        </p:attrNameLst>
                                      </p:cBhvr>
                                      <p:tavLst>
                                        <p:tav tm="0" fmla="#ppt_y+(sin(-2*pi*(1-$))*-#ppt_x+cos(-2*pi*(1-$))*(1-#ppt_y))*(1-$)">
                                          <p:val>
                                            <p:fltVal val="0"/>
                                          </p:val>
                                        </p:tav>
                                        <p:tav tm="100000">
                                          <p:val>
                                            <p:fltVal val="1"/>
                                          </p:val>
                                        </p:tav>
                                      </p:tavLst>
                                    </p:anim>
                                  </p:childTnLst>
                                </p:cTn>
                              </p:par>
                              <p:par>
                                <p:cTn id="532" presetID="15" presetClass="entr" presetSubtype="0" fill="hold" grpId="0" nodeType="withEffect">
                                  <p:stCondLst>
                                    <p:cond delay="0"/>
                                  </p:stCondLst>
                                  <p:childTnLst>
                                    <p:set>
                                      <p:cBhvr>
                                        <p:cTn id="533" dur="1" fill="hold">
                                          <p:stCondLst>
                                            <p:cond delay="0"/>
                                          </p:stCondLst>
                                        </p:cTn>
                                        <p:tgtEl>
                                          <p:spTgt spid="20576"/>
                                        </p:tgtEl>
                                        <p:attrNameLst>
                                          <p:attrName>style.visibility</p:attrName>
                                        </p:attrNameLst>
                                      </p:cBhvr>
                                      <p:to>
                                        <p:strVal val="visible"/>
                                      </p:to>
                                    </p:set>
                                    <p:anim calcmode="lin" valueType="num">
                                      <p:cBhvr>
                                        <p:cTn id="534" dur="1000" fill="hold"/>
                                        <p:tgtEl>
                                          <p:spTgt spid="20576"/>
                                        </p:tgtEl>
                                        <p:attrNameLst>
                                          <p:attrName>ppt_w</p:attrName>
                                        </p:attrNameLst>
                                      </p:cBhvr>
                                      <p:tavLst>
                                        <p:tav tm="0">
                                          <p:val>
                                            <p:fltVal val="0"/>
                                          </p:val>
                                        </p:tav>
                                        <p:tav tm="100000">
                                          <p:val>
                                            <p:strVal val="#ppt_w"/>
                                          </p:val>
                                        </p:tav>
                                      </p:tavLst>
                                    </p:anim>
                                    <p:anim calcmode="lin" valueType="num">
                                      <p:cBhvr>
                                        <p:cTn id="535" dur="1000" fill="hold"/>
                                        <p:tgtEl>
                                          <p:spTgt spid="20576"/>
                                        </p:tgtEl>
                                        <p:attrNameLst>
                                          <p:attrName>ppt_h</p:attrName>
                                        </p:attrNameLst>
                                      </p:cBhvr>
                                      <p:tavLst>
                                        <p:tav tm="0">
                                          <p:val>
                                            <p:fltVal val="0"/>
                                          </p:val>
                                        </p:tav>
                                        <p:tav tm="100000">
                                          <p:val>
                                            <p:strVal val="#ppt_h"/>
                                          </p:val>
                                        </p:tav>
                                      </p:tavLst>
                                    </p:anim>
                                    <p:anim calcmode="lin" valueType="num">
                                      <p:cBhvr>
                                        <p:cTn id="536" dur="1000" fill="hold"/>
                                        <p:tgtEl>
                                          <p:spTgt spid="20576"/>
                                        </p:tgtEl>
                                        <p:attrNameLst>
                                          <p:attrName>ppt_x</p:attrName>
                                        </p:attrNameLst>
                                      </p:cBhvr>
                                      <p:tavLst>
                                        <p:tav tm="0" fmla="#ppt_x+(cos(-2*pi*(1-$))*-#ppt_x-sin(-2*pi*(1-$))*(1-#ppt_y))*(1-$)">
                                          <p:val>
                                            <p:fltVal val="0"/>
                                          </p:val>
                                        </p:tav>
                                        <p:tav tm="100000">
                                          <p:val>
                                            <p:fltVal val="1"/>
                                          </p:val>
                                        </p:tav>
                                      </p:tavLst>
                                    </p:anim>
                                    <p:anim calcmode="lin" valueType="num">
                                      <p:cBhvr>
                                        <p:cTn id="537" dur="1000" fill="hold"/>
                                        <p:tgtEl>
                                          <p:spTgt spid="20576"/>
                                        </p:tgtEl>
                                        <p:attrNameLst>
                                          <p:attrName>ppt_y</p:attrName>
                                        </p:attrNameLst>
                                      </p:cBhvr>
                                      <p:tavLst>
                                        <p:tav tm="0" fmla="#ppt_y+(sin(-2*pi*(1-$))*-#ppt_x+cos(-2*pi*(1-$))*(1-#ppt_y))*(1-$)">
                                          <p:val>
                                            <p:fltVal val="0"/>
                                          </p:val>
                                        </p:tav>
                                        <p:tav tm="100000">
                                          <p:val>
                                            <p:fltVal val="1"/>
                                          </p:val>
                                        </p:tav>
                                      </p:tavLst>
                                    </p:anim>
                                  </p:childTnLst>
                                </p:cTn>
                              </p:par>
                              <p:par>
                                <p:cTn id="538" presetID="15" presetClass="entr" presetSubtype="0" fill="hold" grpId="0" nodeType="withEffect">
                                  <p:stCondLst>
                                    <p:cond delay="0"/>
                                  </p:stCondLst>
                                  <p:childTnLst>
                                    <p:set>
                                      <p:cBhvr>
                                        <p:cTn id="539" dur="1" fill="hold">
                                          <p:stCondLst>
                                            <p:cond delay="0"/>
                                          </p:stCondLst>
                                        </p:cTn>
                                        <p:tgtEl>
                                          <p:spTgt spid="20577"/>
                                        </p:tgtEl>
                                        <p:attrNameLst>
                                          <p:attrName>style.visibility</p:attrName>
                                        </p:attrNameLst>
                                      </p:cBhvr>
                                      <p:to>
                                        <p:strVal val="visible"/>
                                      </p:to>
                                    </p:set>
                                    <p:anim calcmode="lin" valueType="num">
                                      <p:cBhvr>
                                        <p:cTn id="540" dur="1000" fill="hold"/>
                                        <p:tgtEl>
                                          <p:spTgt spid="20577"/>
                                        </p:tgtEl>
                                        <p:attrNameLst>
                                          <p:attrName>ppt_w</p:attrName>
                                        </p:attrNameLst>
                                      </p:cBhvr>
                                      <p:tavLst>
                                        <p:tav tm="0">
                                          <p:val>
                                            <p:fltVal val="0"/>
                                          </p:val>
                                        </p:tav>
                                        <p:tav tm="100000">
                                          <p:val>
                                            <p:strVal val="#ppt_w"/>
                                          </p:val>
                                        </p:tav>
                                      </p:tavLst>
                                    </p:anim>
                                    <p:anim calcmode="lin" valueType="num">
                                      <p:cBhvr>
                                        <p:cTn id="541" dur="1000" fill="hold"/>
                                        <p:tgtEl>
                                          <p:spTgt spid="20577"/>
                                        </p:tgtEl>
                                        <p:attrNameLst>
                                          <p:attrName>ppt_h</p:attrName>
                                        </p:attrNameLst>
                                      </p:cBhvr>
                                      <p:tavLst>
                                        <p:tav tm="0">
                                          <p:val>
                                            <p:fltVal val="0"/>
                                          </p:val>
                                        </p:tav>
                                        <p:tav tm="100000">
                                          <p:val>
                                            <p:strVal val="#ppt_h"/>
                                          </p:val>
                                        </p:tav>
                                      </p:tavLst>
                                    </p:anim>
                                    <p:anim calcmode="lin" valueType="num">
                                      <p:cBhvr>
                                        <p:cTn id="542" dur="1000" fill="hold"/>
                                        <p:tgtEl>
                                          <p:spTgt spid="20577"/>
                                        </p:tgtEl>
                                        <p:attrNameLst>
                                          <p:attrName>ppt_x</p:attrName>
                                        </p:attrNameLst>
                                      </p:cBhvr>
                                      <p:tavLst>
                                        <p:tav tm="0" fmla="#ppt_x+(cos(-2*pi*(1-$))*-#ppt_x-sin(-2*pi*(1-$))*(1-#ppt_y))*(1-$)">
                                          <p:val>
                                            <p:fltVal val="0"/>
                                          </p:val>
                                        </p:tav>
                                        <p:tav tm="100000">
                                          <p:val>
                                            <p:fltVal val="1"/>
                                          </p:val>
                                        </p:tav>
                                      </p:tavLst>
                                    </p:anim>
                                    <p:anim calcmode="lin" valueType="num">
                                      <p:cBhvr>
                                        <p:cTn id="543" dur="1000" fill="hold"/>
                                        <p:tgtEl>
                                          <p:spTgt spid="20577"/>
                                        </p:tgtEl>
                                        <p:attrNameLst>
                                          <p:attrName>ppt_y</p:attrName>
                                        </p:attrNameLst>
                                      </p:cBhvr>
                                      <p:tavLst>
                                        <p:tav tm="0" fmla="#ppt_y+(sin(-2*pi*(1-$))*-#ppt_x+cos(-2*pi*(1-$))*(1-#ppt_y))*(1-$)">
                                          <p:val>
                                            <p:fltVal val="0"/>
                                          </p:val>
                                        </p:tav>
                                        <p:tav tm="100000">
                                          <p:val>
                                            <p:fltVal val="1"/>
                                          </p:val>
                                        </p:tav>
                                      </p:tavLst>
                                    </p:anim>
                                  </p:childTnLst>
                                </p:cTn>
                              </p:par>
                              <p:par>
                                <p:cTn id="544" presetID="15" presetClass="entr" presetSubtype="0" fill="hold" grpId="0" nodeType="withEffect">
                                  <p:stCondLst>
                                    <p:cond delay="0"/>
                                  </p:stCondLst>
                                  <p:childTnLst>
                                    <p:set>
                                      <p:cBhvr>
                                        <p:cTn id="545" dur="1" fill="hold">
                                          <p:stCondLst>
                                            <p:cond delay="0"/>
                                          </p:stCondLst>
                                        </p:cTn>
                                        <p:tgtEl>
                                          <p:spTgt spid="20578"/>
                                        </p:tgtEl>
                                        <p:attrNameLst>
                                          <p:attrName>style.visibility</p:attrName>
                                        </p:attrNameLst>
                                      </p:cBhvr>
                                      <p:to>
                                        <p:strVal val="visible"/>
                                      </p:to>
                                    </p:set>
                                    <p:anim calcmode="lin" valueType="num">
                                      <p:cBhvr>
                                        <p:cTn id="546" dur="1000" fill="hold"/>
                                        <p:tgtEl>
                                          <p:spTgt spid="20578"/>
                                        </p:tgtEl>
                                        <p:attrNameLst>
                                          <p:attrName>ppt_w</p:attrName>
                                        </p:attrNameLst>
                                      </p:cBhvr>
                                      <p:tavLst>
                                        <p:tav tm="0">
                                          <p:val>
                                            <p:fltVal val="0"/>
                                          </p:val>
                                        </p:tav>
                                        <p:tav tm="100000">
                                          <p:val>
                                            <p:strVal val="#ppt_w"/>
                                          </p:val>
                                        </p:tav>
                                      </p:tavLst>
                                    </p:anim>
                                    <p:anim calcmode="lin" valueType="num">
                                      <p:cBhvr>
                                        <p:cTn id="547" dur="1000" fill="hold"/>
                                        <p:tgtEl>
                                          <p:spTgt spid="20578"/>
                                        </p:tgtEl>
                                        <p:attrNameLst>
                                          <p:attrName>ppt_h</p:attrName>
                                        </p:attrNameLst>
                                      </p:cBhvr>
                                      <p:tavLst>
                                        <p:tav tm="0">
                                          <p:val>
                                            <p:fltVal val="0"/>
                                          </p:val>
                                        </p:tav>
                                        <p:tav tm="100000">
                                          <p:val>
                                            <p:strVal val="#ppt_h"/>
                                          </p:val>
                                        </p:tav>
                                      </p:tavLst>
                                    </p:anim>
                                    <p:anim calcmode="lin" valueType="num">
                                      <p:cBhvr>
                                        <p:cTn id="548" dur="1000" fill="hold"/>
                                        <p:tgtEl>
                                          <p:spTgt spid="20578"/>
                                        </p:tgtEl>
                                        <p:attrNameLst>
                                          <p:attrName>ppt_x</p:attrName>
                                        </p:attrNameLst>
                                      </p:cBhvr>
                                      <p:tavLst>
                                        <p:tav tm="0" fmla="#ppt_x+(cos(-2*pi*(1-$))*-#ppt_x-sin(-2*pi*(1-$))*(1-#ppt_y))*(1-$)">
                                          <p:val>
                                            <p:fltVal val="0"/>
                                          </p:val>
                                        </p:tav>
                                        <p:tav tm="100000">
                                          <p:val>
                                            <p:fltVal val="1"/>
                                          </p:val>
                                        </p:tav>
                                      </p:tavLst>
                                    </p:anim>
                                    <p:anim calcmode="lin" valueType="num">
                                      <p:cBhvr>
                                        <p:cTn id="549" dur="1000" fill="hold"/>
                                        <p:tgtEl>
                                          <p:spTgt spid="20578"/>
                                        </p:tgtEl>
                                        <p:attrNameLst>
                                          <p:attrName>ppt_y</p:attrName>
                                        </p:attrNameLst>
                                      </p:cBhvr>
                                      <p:tavLst>
                                        <p:tav tm="0" fmla="#ppt_y+(sin(-2*pi*(1-$))*-#ppt_x+cos(-2*pi*(1-$))*(1-#ppt_y))*(1-$)">
                                          <p:val>
                                            <p:fltVal val="0"/>
                                          </p:val>
                                        </p:tav>
                                        <p:tav tm="100000">
                                          <p:val>
                                            <p:fltVal val="1"/>
                                          </p:val>
                                        </p:tav>
                                      </p:tavLst>
                                    </p:anim>
                                  </p:childTnLst>
                                </p:cTn>
                              </p:par>
                              <p:par>
                                <p:cTn id="550" presetID="15" presetClass="entr" presetSubtype="0" fill="hold" grpId="0" nodeType="withEffect">
                                  <p:stCondLst>
                                    <p:cond delay="0"/>
                                  </p:stCondLst>
                                  <p:childTnLst>
                                    <p:set>
                                      <p:cBhvr>
                                        <p:cTn id="551" dur="1" fill="hold">
                                          <p:stCondLst>
                                            <p:cond delay="0"/>
                                          </p:stCondLst>
                                        </p:cTn>
                                        <p:tgtEl>
                                          <p:spTgt spid="20579"/>
                                        </p:tgtEl>
                                        <p:attrNameLst>
                                          <p:attrName>style.visibility</p:attrName>
                                        </p:attrNameLst>
                                      </p:cBhvr>
                                      <p:to>
                                        <p:strVal val="visible"/>
                                      </p:to>
                                    </p:set>
                                    <p:anim calcmode="lin" valueType="num">
                                      <p:cBhvr>
                                        <p:cTn id="552" dur="1000" fill="hold"/>
                                        <p:tgtEl>
                                          <p:spTgt spid="20579"/>
                                        </p:tgtEl>
                                        <p:attrNameLst>
                                          <p:attrName>ppt_w</p:attrName>
                                        </p:attrNameLst>
                                      </p:cBhvr>
                                      <p:tavLst>
                                        <p:tav tm="0">
                                          <p:val>
                                            <p:fltVal val="0"/>
                                          </p:val>
                                        </p:tav>
                                        <p:tav tm="100000">
                                          <p:val>
                                            <p:strVal val="#ppt_w"/>
                                          </p:val>
                                        </p:tav>
                                      </p:tavLst>
                                    </p:anim>
                                    <p:anim calcmode="lin" valueType="num">
                                      <p:cBhvr>
                                        <p:cTn id="553" dur="1000" fill="hold"/>
                                        <p:tgtEl>
                                          <p:spTgt spid="20579"/>
                                        </p:tgtEl>
                                        <p:attrNameLst>
                                          <p:attrName>ppt_h</p:attrName>
                                        </p:attrNameLst>
                                      </p:cBhvr>
                                      <p:tavLst>
                                        <p:tav tm="0">
                                          <p:val>
                                            <p:fltVal val="0"/>
                                          </p:val>
                                        </p:tav>
                                        <p:tav tm="100000">
                                          <p:val>
                                            <p:strVal val="#ppt_h"/>
                                          </p:val>
                                        </p:tav>
                                      </p:tavLst>
                                    </p:anim>
                                    <p:anim calcmode="lin" valueType="num">
                                      <p:cBhvr>
                                        <p:cTn id="554" dur="1000" fill="hold"/>
                                        <p:tgtEl>
                                          <p:spTgt spid="20579"/>
                                        </p:tgtEl>
                                        <p:attrNameLst>
                                          <p:attrName>ppt_x</p:attrName>
                                        </p:attrNameLst>
                                      </p:cBhvr>
                                      <p:tavLst>
                                        <p:tav tm="0" fmla="#ppt_x+(cos(-2*pi*(1-$))*-#ppt_x-sin(-2*pi*(1-$))*(1-#ppt_y))*(1-$)">
                                          <p:val>
                                            <p:fltVal val="0"/>
                                          </p:val>
                                        </p:tav>
                                        <p:tav tm="100000">
                                          <p:val>
                                            <p:fltVal val="1"/>
                                          </p:val>
                                        </p:tav>
                                      </p:tavLst>
                                    </p:anim>
                                    <p:anim calcmode="lin" valueType="num">
                                      <p:cBhvr>
                                        <p:cTn id="555" dur="1000" fill="hold"/>
                                        <p:tgtEl>
                                          <p:spTgt spid="20579"/>
                                        </p:tgtEl>
                                        <p:attrNameLst>
                                          <p:attrName>ppt_y</p:attrName>
                                        </p:attrNameLst>
                                      </p:cBhvr>
                                      <p:tavLst>
                                        <p:tav tm="0" fmla="#ppt_y+(sin(-2*pi*(1-$))*-#ppt_x+cos(-2*pi*(1-$))*(1-#ppt_y))*(1-$)">
                                          <p:val>
                                            <p:fltVal val="0"/>
                                          </p:val>
                                        </p:tav>
                                        <p:tav tm="100000">
                                          <p:val>
                                            <p:fltVal val="1"/>
                                          </p:val>
                                        </p:tav>
                                      </p:tavLst>
                                    </p:anim>
                                  </p:childTnLst>
                                </p:cTn>
                              </p:par>
                              <p:par>
                                <p:cTn id="556" presetID="15" presetClass="entr" presetSubtype="0" fill="hold" grpId="0" nodeType="withEffect">
                                  <p:stCondLst>
                                    <p:cond delay="0"/>
                                  </p:stCondLst>
                                  <p:childTnLst>
                                    <p:set>
                                      <p:cBhvr>
                                        <p:cTn id="557" dur="1" fill="hold">
                                          <p:stCondLst>
                                            <p:cond delay="0"/>
                                          </p:stCondLst>
                                        </p:cTn>
                                        <p:tgtEl>
                                          <p:spTgt spid="20580"/>
                                        </p:tgtEl>
                                        <p:attrNameLst>
                                          <p:attrName>style.visibility</p:attrName>
                                        </p:attrNameLst>
                                      </p:cBhvr>
                                      <p:to>
                                        <p:strVal val="visible"/>
                                      </p:to>
                                    </p:set>
                                    <p:anim calcmode="lin" valueType="num">
                                      <p:cBhvr>
                                        <p:cTn id="558" dur="1000" fill="hold"/>
                                        <p:tgtEl>
                                          <p:spTgt spid="20580"/>
                                        </p:tgtEl>
                                        <p:attrNameLst>
                                          <p:attrName>ppt_w</p:attrName>
                                        </p:attrNameLst>
                                      </p:cBhvr>
                                      <p:tavLst>
                                        <p:tav tm="0">
                                          <p:val>
                                            <p:fltVal val="0"/>
                                          </p:val>
                                        </p:tav>
                                        <p:tav tm="100000">
                                          <p:val>
                                            <p:strVal val="#ppt_w"/>
                                          </p:val>
                                        </p:tav>
                                      </p:tavLst>
                                    </p:anim>
                                    <p:anim calcmode="lin" valueType="num">
                                      <p:cBhvr>
                                        <p:cTn id="559" dur="1000" fill="hold"/>
                                        <p:tgtEl>
                                          <p:spTgt spid="20580"/>
                                        </p:tgtEl>
                                        <p:attrNameLst>
                                          <p:attrName>ppt_h</p:attrName>
                                        </p:attrNameLst>
                                      </p:cBhvr>
                                      <p:tavLst>
                                        <p:tav tm="0">
                                          <p:val>
                                            <p:fltVal val="0"/>
                                          </p:val>
                                        </p:tav>
                                        <p:tav tm="100000">
                                          <p:val>
                                            <p:strVal val="#ppt_h"/>
                                          </p:val>
                                        </p:tav>
                                      </p:tavLst>
                                    </p:anim>
                                    <p:anim calcmode="lin" valueType="num">
                                      <p:cBhvr>
                                        <p:cTn id="560" dur="1000" fill="hold"/>
                                        <p:tgtEl>
                                          <p:spTgt spid="20580"/>
                                        </p:tgtEl>
                                        <p:attrNameLst>
                                          <p:attrName>ppt_x</p:attrName>
                                        </p:attrNameLst>
                                      </p:cBhvr>
                                      <p:tavLst>
                                        <p:tav tm="0" fmla="#ppt_x+(cos(-2*pi*(1-$))*-#ppt_x-sin(-2*pi*(1-$))*(1-#ppt_y))*(1-$)">
                                          <p:val>
                                            <p:fltVal val="0"/>
                                          </p:val>
                                        </p:tav>
                                        <p:tav tm="100000">
                                          <p:val>
                                            <p:fltVal val="1"/>
                                          </p:val>
                                        </p:tav>
                                      </p:tavLst>
                                    </p:anim>
                                    <p:anim calcmode="lin" valueType="num">
                                      <p:cBhvr>
                                        <p:cTn id="561" dur="1000" fill="hold"/>
                                        <p:tgtEl>
                                          <p:spTgt spid="20580"/>
                                        </p:tgtEl>
                                        <p:attrNameLst>
                                          <p:attrName>ppt_y</p:attrName>
                                        </p:attrNameLst>
                                      </p:cBhvr>
                                      <p:tavLst>
                                        <p:tav tm="0" fmla="#ppt_y+(sin(-2*pi*(1-$))*-#ppt_x+cos(-2*pi*(1-$))*(1-#ppt_y))*(1-$)">
                                          <p:val>
                                            <p:fltVal val="0"/>
                                          </p:val>
                                        </p:tav>
                                        <p:tav tm="100000">
                                          <p:val>
                                            <p:fltVal val="1"/>
                                          </p:val>
                                        </p:tav>
                                      </p:tavLst>
                                    </p:anim>
                                  </p:childTnLst>
                                </p:cTn>
                              </p:par>
                              <p:par>
                                <p:cTn id="562" presetID="15" presetClass="entr" presetSubtype="0" fill="hold" grpId="0" nodeType="withEffect">
                                  <p:stCondLst>
                                    <p:cond delay="0"/>
                                  </p:stCondLst>
                                  <p:childTnLst>
                                    <p:set>
                                      <p:cBhvr>
                                        <p:cTn id="563" dur="1" fill="hold">
                                          <p:stCondLst>
                                            <p:cond delay="0"/>
                                          </p:stCondLst>
                                        </p:cTn>
                                        <p:tgtEl>
                                          <p:spTgt spid="20581"/>
                                        </p:tgtEl>
                                        <p:attrNameLst>
                                          <p:attrName>style.visibility</p:attrName>
                                        </p:attrNameLst>
                                      </p:cBhvr>
                                      <p:to>
                                        <p:strVal val="visible"/>
                                      </p:to>
                                    </p:set>
                                    <p:anim calcmode="lin" valueType="num">
                                      <p:cBhvr>
                                        <p:cTn id="564" dur="1000" fill="hold"/>
                                        <p:tgtEl>
                                          <p:spTgt spid="20581"/>
                                        </p:tgtEl>
                                        <p:attrNameLst>
                                          <p:attrName>ppt_w</p:attrName>
                                        </p:attrNameLst>
                                      </p:cBhvr>
                                      <p:tavLst>
                                        <p:tav tm="0">
                                          <p:val>
                                            <p:fltVal val="0"/>
                                          </p:val>
                                        </p:tav>
                                        <p:tav tm="100000">
                                          <p:val>
                                            <p:strVal val="#ppt_w"/>
                                          </p:val>
                                        </p:tav>
                                      </p:tavLst>
                                    </p:anim>
                                    <p:anim calcmode="lin" valueType="num">
                                      <p:cBhvr>
                                        <p:cTn id="565" dur="1000" fill="hold"/>
                                        <p:tgtEl>
                                          <p:spTgt spid="20581"/>
                                        </p:tgtEl>
                                        <p:attrNameLst>
                                          <p:attrName>ppt_h</p:attrName>
                                        </p:attrNameLst>
                                      </p:cBhvr>
                                      <p:tavLst>
                                        <p:tav tm="0">
                                          <p:val>
                                            <p:fltVal val="0"/>
                                          </p:val>
                                        </p:tav>
                                        <p:tav tm="100000">
                                          <p:val>
                                            <p:strVal val="#ppt_h"/>
                                          </p:val>
                                        </p:tav>
                                      </p:tavLst>
                                    </p:anim>
                                    <p:anim calcmode="lin" valueType="num">
                                      <p:cBhvr>
                                        <p:cTn id="566" dur="1000" fill="hold"/>
                                        <p:tgtEl>
                                          <p:spTgt spid="20581"/>
                                        </p:tgtEl>
                                        <p:attrNameLst>
                                          <p:attrName>ppt_x</p:attrName>
                                        </p:attrNameLst>
                                      </p:cBhvr>
                                      <p:tavLst>
                                        <p:tav tm="0" fmla="#ppt_x+(cos(-2*pi*(1-$))*-#ppt_x-sin(-2*pi*(1-$))*(1-#ppt_y))*(1-$)">
                                          <p:val>
                                            <p:fltVal val="0"/>
                                          </p:val>
                                        </p:tav>
                                        <p:tav tm="100000">
                                          <p:val>
                                            <p:fltVal val="1"/>
                                          </p:val>
                                        </p:tav>
                                      </p:tavLst>
                                    </p:anim>
                                    <p:anim calcmode="lin" valueType="num">
                                      <p:cBhvr>
                                        <p:cTn id="567" dur="1000" fill="hold"/>
                                        <p:tgtEl>
                                          <p:spTgt spid="20581"/>
                                        </p:tgtEl>
                                        <p:attrNameLst>
                                          <p:attrName>ppt_y</p:attrName>
                                        </p:attrNameLst>
                                      </p:cBhvr>
                                      <p:tavLst>
                                        <p:tav tm="0" fmla="#ppt_y+(sin(-2*pi*(1-$))*-#ppt_x+cos(-2*pi*(1-$))*(1-#ppt_y))*(1-$)">
                                          <p:val>
                                            <p:fltVal val="0"/>
                                          </p:val>
                                        </p:tav>
                                        <p:tav tm="100000">
                                          <p:val>
                                            <p:fltVal val="1"/>
                                          </p:val>
                                        </p:tav>
                                      </p:tavLst>
                                    </p:anim>
                                  </p:childTnLst>
                                </p:cTn>
                              </p:par>
                              <p:par>
                                <p:cTn id="568" presetID="15" presetClass="entr" presetSubtype="0" fill="hold" grpId="0" nodeType="withEffect">
                                  <p:stCondLst>
                                    <p:cond delay="0"/>
                                  </p:stCondLst>
                                  <p:childTnLst>
                                    <p:set>
                                      <p:cBhvr>
                                        <p:cTn id="569" dur="1" fill="hold">
                                          <p:stCondLst>
                                            <p:cond delay="0"/>
                                          </p:stCondLst>
                                        </p:cTn>
                                        <p:tgtEl>
                                          <p:spTgt spid="20582"/>
                                        </p:tgtEl>
                                        <p:attrNameLst>
                                          <p:attrName>style.visibility</p:attrName>
                                        </p:attrNameLst>
                                      </p:cBhvr>
                                      <p:to>
                                        <p:strVal val="visible"/>
                                      </p:to>
                                    </p:set>
                                    <p:anim calcmode="lin" valueType="num">
                                      <p:cBhvr>
                                        <p:cTn id="570" dur="1000" fill="hold"/>
                                        <p:tgtEl>
                                          <p:spTgt spid="20582"/>
                                        </p:tgtEl>
                                        <p:attrNameLst>
                                          <p:attrName>ppt_w</p:attrName>
                                        </p:attrNameLst>
                                      </p:cBhvr>
                                      <p:tavLst>
                                        <p:tav tm="0">
                                          <p:val>
                                            <p:fltVal val="0"/>
                                          </p:val>
                                        </p:tav>
                                        <p:tav tm="100000">
                                          <p:val>
                                            <p:strVal val="#ppt_w"/>
                                          </p:val>
                                        </p:tav>
                                      </p:tavLst>
                                    </p:anim>
                                    <p:anim calcmode="lin" valueType="num">
                                      <p:cBhvr>
                                        <p:cTn id="571" dur="1000" fill="hold"/>
                                        <p:tgtEl>
                                          <p:spTgt spid="20582"/>
                                        </p:tgtEl>
                                        <p:attrNameLst>
                                          <p:attrName>ppt_h</p:attrName>
                                        </p:attrNameLst>
                                      </p:cBhvr>
                                      <p:tavLst>
                                        <p:tav tm="0">
                                          <p:val>
                                            <p:fltVal val="0"/>
                                          </p:val>
                                        </p:tav>
                                        <p:tav tm="100000">
                                          <p:val>
                                            <p:strVal val="#ppt_h"/>
                                          </p:val>
                                        </p:tav>
                                      </p:tavLst>
                                    </p:anim>
                                    <p:anim calcmode="lin" valueType="num">
                                      <p:cBhvr>
                                        <p:cTn id="572" dur="1000" fill="hold"/>
                                        <p:tgtEl>
                                          <p:spTgt spid="20582"/>
                                        </p:tgtEl>
                                        <p:attrNameLst>
                                          <p:attrName>ppt_x</p:attrName>
                                        </p:attrNameLst>
                                      </p:cBhvr>
                                      <p:tavLst>
                                        <p:tav tm="0" fmla="#ppt_x+(cos(-2*pi*(1-$))*-#ppt_x-sin(-2*pi*(1-$))*(1-#ppt_y))*(1-$)">
                                          <p:val>
                                            <p:fltVal val="0"/>
                                          </p:val>
                                        </p:tav>
                                        <p:tav tm="100000">
                                          <p:val>
                                            <p:fltVal val="1"/>
                                          </p:val>
                                        </p:tav>
                                      </p:tavLst>
                                    </p:anim>
                                    <p:anim calcmode="lin" valueType="num">
                                      <p:cBhvr>
                                        <p:cTn id="573" dur="1000" fill="hold"/>
                                        <p:tgtEl>
                                          <p:spTgt spid="20582"/>
                                        </p:tgtEl>
                                        <p:attrNameLst>
                                          <p:attrName>ppt_y</p:attrName>
                                        </p:attrNameLst>
                                      </p:cBhvr>
                                      <p:tavLst>
                                        <p:tav tm="0" fmla="#ppt_y+(sin(-2*pi*(1-$))*-#ppt_x+cos(-2*pi*(1-$))*(1-#ppt_y))*(1-$)">
                                          <p:val>
                                            <p:fltVal val="0"/>
                                          </p:val>
                                        </p:tav>
                                        <p:tav tm="100000">
                                          <p:val>
                                            <p:fltVal val="1"/>
                                          </p:val>
                                        </p:tav>
                                      </p:tavLst>
                                    </p:anim>
                                  </p:childTnLst>
                                </p:cTn>
                              </p:par>
                              <p:par>
                                <p:cTn id="574" presetID="15" presetClass="entr" presetSubtype="0" fill="hold" grpId="0" nodeType="withEffect">
                                  <p:stCondLst>
                                    <p:cond delay="0"/>
                                  </p:stCondLst>
                                  <p:childTnLst>
                                    <p:set>
                                      <p:cBhvr>
                                        <p:cTn id="575" dur="1" fill="hold">
                                          <p:stCondLst>
                                            <p:cond delay="0"/>
                                          </p:stCondLst>
                                        </p:cTn>
                                        <p:tgtEl>
                                          <p:spTgt spid="20583"/>
                                        </p:tgtEl>
                                        <p:attrNameLst>
                                          <p:attrName>style.visibility</p:attrName>
                                        </p:attrNameLst>
                                      </p:cBhvr>
                                      <p:to>
                                        <p:strVal val="visible"/>
                                      </p:to>
                                    </p:set>
                                    <p:anim calcmode="lin" valueType="num">
                                      <p:cBhvr>
                                        <p:cTn id="576" dur="1000" fill="hold"/>
                                        <p:tgtEl>
                                          <p:spTgt spid="20583"/>
                                        </p:tgtEl>
                                        <p:attrNameLst>
                                          <p:attrName>ppt_w</p:attrName>
                                        </p:attrNameLst>
                                      </p:cBhvr>
                                      <p:tavLst>
                                        <p:tav tm="0">
                                          <p:val>
                                            <p:fltVal val="0"/>
                                          </p:val>
                                        </p:tav>
                                        <p:tav tm="100000">
                                          <p:val>
                                            <p:strVal val="#ppt_w"/>
                                          </p:val>
                                        </p:tav>
                                      </p:tavLst>
                                    </p:anim>
                                    <p:anim calcmode="lin" valueType="num">
                                      <p:cBhvr>
                                        <p:cTn id="577" dur="1000" fill="hold"/>
                                        <p:tgtEl>
                                          <p:spTgt spid="20583"/>
                                        </p:tgtEl>
                                        <p:attrNameLst>
                                          <p:attrName>ppt_h</p:attrName>
                                        </p:attrNameLst>
                                      </p:cBhvr>
                                      <p:tavLst>
                                        <p:tav tm="0">
                                          <p:val>
                                            <p:fltVal val="0"/>
                                          </p:val>
                                        </p:tav>
                                        <p:tav tm="100000">
                                          <p:val>
                                            <p:strVal val="#ppt_h"/>
                                          </p:val>
                                        </p:tav>
                                      </p:tavLst>
                                    </p:anim>
                                    <p:anim calcmode="lin" valueType="num">
                                      <p:cBhvr>
                                        <p:cTn id="578" dur="1000" fill="hold"/>
                                        <p:tgtEl>
                                          <p:spTgt spid="20583"/>
                                        </p:tgtEl>
                                        <p:attrNameLst>
                                          <p:attrName>ppt_x</p:attrName>
                                        </p:attrNameLst>
                                      </p:cBhvr>
                                      <p:tavLst>
                                        <p:tav tm="0" fmla="#ppt_x+(cos(-2*pi*(1-$))*-#ppt_x-sin(-2*pi*(1-$))*(1-#ppt_y))*(1-$)">
                                          <p:val>
                                            <p:fltVal val="0"/>
                                          </p:val>
                                        </p:tav>
                                        <p:tav tm="100000">
                                          <p:val>
                                            <p:fltVal val="1"/>
                                          </p:val>
                                        </p:tav>
                                      </p:tavLst>
                                    </p:anim>
                                    <p:anim calcmode="lin" valueType="num">
                                      <p:cBhvr>
                                        <p:cTn id="579" dur="1000" fill="hold"/>
                                        <p:tgtEl>
                                          <p:spTgt spid="20583"/>
                                        </p:tgtEl>
                                        <p:attrNameLst>
                                          <p:attrName>ppt_y</p:attrName>
                                        </p:attrNameLst>
                                      </p:cBhvr>
                                      <p:tavLst>
                                        <p:tav tm="0" fmla="#ppt_y+(sin(-2*pi*(1-$))*-#ppt_x+cos(-2*pi*(1-$))*(1-#ppt_y))*(1-$)">
                                          <p:val>
                                            <p:fltVal val="0"/>
                                          </p:val>
                                        </p:tav>
                                        <p:tav tm="100000">
                                          <p:val>
                                            <p:fltVal val="1"/>
                                          </p:val>
                                        </p:tav>
                                      </p:tavLst>
                                    </p:anim>
                                  </p:childTnLst>
                                </p:cTn>
                              </p:par>
                              <p:par>
                                <p:cTn id="580" presetID="15" presetClass="entr" presetSubtype="0" fill="hold" grpId="0" nodeType="withEffect">
                                  <p:stCondLst>
                                    <p:cond delay="0"/>
                                  </p:stCondLst>
                                  <p:childTnLst>
                                    <p:set>
                                      <p:cBhvr>
                                        <p:cTn id="581" dur="1" fill="hold">
                                          <p:stCondLst>
                                            <p:cond delay="0"/>
                                          </p:stCondLst>
                                        </p:cTn>
                                        <p:tgtEl>
                                          <p:spTgt spid="20584"/>
                                        </p:tgtEl>
                                        <p:attrNameLst>
                                          <p:attrName>style.visibility</p:attrName>
                                        </p:attrNameLst>
                                      </p:cBhvr>
                                      <p:to>
                                        <p:strVal val="visible"/>
                                      </p:to>
                                    </p:set>
                                    <p:anim calcmode="lin" valueType="num">
                                      <p:cBhvr>
                                        <p:cTn id="582" dur="1000" fill="hold"/>
                                        <p:tgtEl>
                                          <p:spTgt spid="20584"/>
                                        </p:tgtEl>
                                        <p:attrNameLst>
                                          <p:attrName>ppt_w</p:attrName>
                                        </p:attrNameLst>
                                      </p:cBhvr>
                                      <p:tavLst>
                                        <p:tav tm="0">
                                          <p:val>
                                            <p:fltVal val="0"/>
                                          </p:val>
                                        </p:tav>
                                        <p:tav tm="100000">
                                          <p:val>
                                            <p:strVal val="#ppt_w"/>
                                          </p:val>
                                        </p:tav>
                                      </p:tavLst>
                                    </p:anim>
                                    <p:anim calcmode="lin" valueType="num">
                                      <p:cBhvr>
                                        <p:cTn id="583" dur="1000" fill="hold"/>
                                        <p:tgtEl>
                                          <p:spTgt spid="20584"/>
                                        </p:tgtEl>
                                        <p:attrNameLst>
                                          <p:attrName>ppt_h</p:attrName>
                                        </p:attrNameLst>
                                      </p:cBhvr>
                                      <p:tavLst>
                                        <p:tav tm="0">
                                          <p:val>
                                            <p:fltVal val="0"/>
                                          </p:val>
                                        </p:tav>
                                        <p:tav tm="100000">
                                          <p:val>
                                            <p:strVal val="#ppt_h"/>
                                          </p:val>
                                        </p:tav>
                                      </p:tavLst>
                                    </p:anim>
                                    <p:anim calcmode="lin" valueType="num">
                                      <p:cBhvr>
                                        <p:cTn id="584" dur="1000" fill="hold"/>
                                        <p:tgtEl>
                                          <p:spTgt spid="20584"/>
                                        </p:tgtEl>
                                        <p:attrNameLst>
                                          <p:attrName>ppt_x</p:attrName>
                                        </p:attrNameLst>
                                      </p:cBhvr>
                                      <p:tavLst>
                                        <p:tav tm="0" fmla="#ppt_x+(cos(-2*pi*(1-$))*-#ppt_x-sin(-2*pi*(1-$))*(1-#ppt_y))*(1-$)">
                                          <p:val>
                                            <p:fltVal val="0"/>
                                          </p:val>
                                        </p:tav>
                                        <p:tav tm="100000">
                                          <p:val>
                                            <p:fltVal val="1"/>
                                          </p:val>
                                        </p:tav>
                                      </p:tavLst>
                                    </p:anim>
                                    <p:anim calcmode="lin" valueType="num">
                                      <p:cBhvr>
                                        <p:cTn id="585" dur="1000" fill="hold"/>
                                        <p:tgtEl>
                                          <p:spTgt spid="20584"/>
                                        </p:tgtEl>
                                        <p:attrNameLst>
                                          <p:attrName>ppt_y</p:attrName>
                                        </p:attrNameLst>
                                      </p:cBhvr>
                                      <p:tavLst>
                                        <p:tav tm="0" fmla="#ppt_y+(sin(-2*pi*(1-$))*-#ppt_x+cos(-2*pi*(1-$))*(1-#ppt_y))*(1-$)">
                                          <p:val>
                                            <p:fltVal val="0"/>
                                          </p:val>
                                        </p:tav>
                                        <p:tav tm="100000">
                                          <p:val>
                                            <p:fltVal val="1"/>
                                          </p:val>
                                        </p:tav>
                                      </p:tavLst>
                                    </p:anim>
                                  </p:childTnLst>
                                </p:cTn>
                              </p:par>
                              <p:par>
                                <p:cTn id="586" presetID="15" presetClass="entr" presetSubtype="0" fill="hold" grpId="0" nodeType="withEffect">
                                  <p:stCondLst>
                                    <p:cond delay="0"/>
                                  </p:stCondLst>
                                  <p:childTnLst>
                                    <p:set>
                                      <p:cBhvr>
                                        <p:cTn id="587" dur="1" fill="hold">
                                          <p:stCondLst>
                                            <p:cond delay="0"/>
                                          </p:stCondLst>
                                        </p:cTn>
                                        <p:tgtEl>
                                          <p:spTgt spid="20585"/>
                                        </p:tgtEl>
                                        <p:attrNameLst>
                                          <p:attrName>style.visibility</p:attrName>
                                        </p:attrNameLst>
                                      </p:cBhvr>
                                      <p:to>
                                        <p:strVal val="visible"/>
                                      </p:to>
                                    </p:set>
                                    <p:anim calcmode="lin" valueType="num">
                                      <p:cBhvr>
                                        <p:cTn id="588" dur="1000" fill="hold"/>
                                        <p:tgtEl>
                                          <p:spTgt spid="20585"/>
                                        </p:tgtEl>
                                        <p:attrNameLst>
                                          <p:attrName>ppt_w</p:attrName>
                                        </p:attrNameLst>
                                      </p:cBhvr>
                                      <p:tavLst>
                                        <p:tav tm="0">
                                          <p:val>
                                            <p:fltVal val="0"/>
                                          </p:val>
                                        </p:tav>
                                        <p:tav tm="100000">
                                          <p:val>
                                            <p:strVal val="#ppt_w"/>
                                          </p:val>
                                        </p:tav>
                                      </p:tavLst>
                                    </p:anim>
                                    <p:anim calcmode="lin" valueType="num">
                                      <p:cBhvr>
                                        <p:cTn id="589" dur="1000" fill="hold"/>
                                        <p:tgtEl>
                                          <p:spTgt spid="20585"/>
                                        </p:tgtEl>
                                        <p:attrNameLst>
                                          <p:attrName>ppt_h</p:attrName>
                                        </p:attrNameLst>
                                      </p:cBhvr>
                                      <p:tavLst>
                                        <p:tav tm="0">
                                          <p:val>
                                            <p:fltVal val="0"/>
                                          </p:val>
                                        </p:tav>
                                        <p:tav tm="100000">
                                          <p:val>
                                            <p:strVal val="#ppt_h"/>
                                          </p:val>
                                        </p:tav>
                                      </p:tavLst>
                                    </p:anim>
                                    <p:anim calcmode="lin" valueType="num">
                                      <p:cBhvr>
                                        <p:cTn id="590" dur="1000" fill="hold"/>
                                        <p:tgtEl>
                                          <p:spTgt spid="20585"/>
                                        </p:tgtEl>
                                        <p:attrNameLst>
                                          <p:attrName>ppt_x</p:attrName>
                                        </p:attrNameLst>
                                      </p:cBhvr>
                                      <p:tavLst>
                                        <p:tav tm="0" fmla="#ppt_x+(cos(-2*pi*(1-$))*-#ppt_x-sin(-2*pi*(1-$))*(1-#ppt_y))*(1-$)">
                                          <p:val>
                                            <p:fltVal val="0"/>
                                          </p:val>
                                        </p:tav>
                                        <p:tav tm="100000">
                                          <p:val>
                                            <p:fltVal val="1"/>
                                          </p:val>
                                        </p:tav>
                                      </p:tavLst>
                                    </p:anim>
                                    <p:anim calcmode="lin" valueType="num">
                                      <p:cBhvr>
                                        <p:cTn id="591" dur="1000" fill="hold"/>
                                        <p:tgtEl>
                                          <p:spTgt spid="20585"/>
                                        </p:tgtEl>
                                        <p:attrNameLst>
                                          <p:attrName>ppt_y</p:attrName>
                                        </p:attrNameLst>
                                      </p:cBhvr>
                                      <p:tavLst>
                                        <p:tav tm="0" fmla="#ppt_y+(sin(-2*pi*(1-$))*-#ppt_x+cos(-2*pi*(1-$))*(1-#ppt_y))*(1-$)">
                                          <p:val>
                                            <p:fltVal val="0"/>
                                          </p:val>
                                        </p:tav>
                                        <p:tav tm="100000">
                                          <p:val>
                                            <p:fltVal val="1"/>
                                          </p:val>
                                        </p:tav>
                                      </p:tavLst>
                                    </p:anim>
                                  </p:childTnLst>
                                </p:cTn>
                              </p:par>
                              <p:par>
                                <p:cTn id="592" presetID="15" presetClass="entr" presetSubtype="0" fill="hold" grpId="0" nodeType="withEffect">
                                  <p:stCondLst>
                                    <p:cond delay="0"/>
                                  </p:stCondLst>
                                  <p:childTnLst>
                                    <p:set>
                                      <p:cBhvr>
                                        <p:cTn id="593" dur="1" fill="hold">
                                          <p:stCondLst>
                                            <p:cond delay="0"/>
                                          </p:stCondLst>
                                        </p:cTn>
                                        <p:tgtEl>
                                          <p:spTgt spid="20586"/>
                                        </p:tgtEl>
                                        <p:attrNameLst>
                                          <p:attrName>style.visibility</p:attrName>
                                        </p:attrNameLst>
                                      </p:cBhvr>
                                      <p:to>
                                        <p:strVal val="visible"/>
                                      </p:to>
                                    </p:set>
                                    <p:anim calcmode="lin" valueType="num">
                                      <p:cBhvr>
                                        <p:cTn id="594" dur="1000" fill="hold"/>
                                        <p:tgtEl>
                                          <p:spTgt spid="20586"/>
                                        </p:tgtEl>
                                        <p:attrNameLst>
                                          <p:attrName>ppt_w</p:attrName>
                                        </p:attrNameLst>
                                      </p:cBhvr>
                                      <p:tavLst>
                                        <p:tav tm="0">
                                          <p:val>
                                            <p:fltVal val="0"/>
                                          </p:val>
                                        </p:tav>
                                        <p:tav tm="100000">
                                          <p:val>
                                            <p:strVal val="#ppt_w"/>
                                          </p:val>
                                        </p:tav>
                                      </p:tavLst>
                                    </p:anim>
                                    <p:anim calcmode="lin" valueType="num">
                                      <p:cBhvr>
                                        <p:cTn id="595" dur="1000" fill="hold"/>
                                        <p:tgtEl>
                                          <p:spTgt spid="20586"/>
                                        </p:tgtEl>
                                        <p:attrNameLst>
                                          <p:attrName>ppt_h</p:attrName>
                                        </p:attrNameLst>
                                      </p:cBhvr>
                                      <p:tavLst>
                                        <p:tav tm="0">
                                          <p:val>
                                            <p:fltVal val="0"/>
                                          </p:val>
                                        </p:tav>
                                        <p:tav tm="100000">
                                          <p:val>
                                            <p:strVal val="#ppt_h"/>
                                          </p:val>
                                        </p:tav>
                                      </p:tavLst>
                                    </p:anim>
                                    <p:anim calcmode="lin" valueType="num">
                                      <p:cBhvr>
                                        <p:cTn id="596" dur="1000" fill="hold"/>
                                        <p:tgtEl>
                                          <p:spTgt spid="20586"/>
                                        </p:tgtEl>
                                        <p:attrNameLst>
                                          <p:attrName>ppt_x</p:attrName>
                                        </p:attrNameLst>
                                      </p:cBhvr>
                                      <p:tavLst>
                                        <p:tav tm="0" fmla="#ppt_x+(cos(-2*pi*(1-$))*-#ppt_x-sin(-2*pi*(1-$))*(1-#ppt_y))*(1-$)">
                                          <p:val>
                                            <p:fltVal val="0"/>
                                          </p:val>
                                        </p:tav>
                                        <p:tav tm="100000">
                                          <p:val>
                                            <p:fltVal val="1"/>
                                          </p:val>
                                        </p:tav>
                                      </p:tavLst>
                                    </p:anim>
                                    <p:anim calcmode="lin" valueType="num">
                                      <p:cBhvr>
                                        <p:cTn id="597" dur="1000" fill="hold"/>
                                        <p:tgtEl>
                                          <p:spTgt spid="20586"/>
                                        </p:tgtEl>
                                        <p:attrNameLst>
                                          <p:attrName>ppt_y</p:attrName>
                                        </p:attrNameLst>
                                      </p:cBhvr>
                                      <p:tavLst>
                                        <p:tav tm="0" fmla="#ppt_y+(sin(-2*pi*(1-$))*-#ppt_x+cos(-2*pi*(1-$))*(1-#ppt_y))*(1-$)">
                                          <p:val>
                                            <p:fltVal val="0"/>
                                          </p:val>
                                        </p:tav>
                                        <p:tav tm="100000">
                                          <p:val>
                                            <p:fltVal val="1"/>
                                          </p:val>
                                        </p:tav>
                                      </p:tavLst>
                                    </p:anim>
                                  </p:childTnLst>
                                </p:cTn>
                              </p:par>
                              <p:par>
                                <p:cTn id="598" presetID="15" presetClass="entr" presetSubtype="0" fill="hold" grpId="0" nodeType="withEffect">
                                  <p:stCondLst>
                                    <p:cond delay="0"/>
                                  </p:stCondLst>
                                  <p:childTnLst>
                                    <p:set>
                                      <p:cBhvr>
                                        <p:cTn id="599" dur="1" fill="hold">
                                          <p:stCondLst>
                                            <p:cond delay="0"/>
                                          </p:stCondLst>
                                        </p:cTn>
                                        <p:tgtEl>
                                          <p:spTgt spid="20587"/>
                                        </p:tgtEl>
                                        <p:attrNameLst>
                                          <p:attrName>style.visibility</p:attrName>
                                        </p:attrNameLst>
                                      </p:cBhvr>
                                      <p:to>
                                        <p:strVal val="visible"/>
                                      </p:to>
                                    </p:set>
                                    <p:anim calcmode="lin" valueType="num">
                                      <p:cBhvr>
                                        <p:cTn id="600" dur="1000" fill="hold"/>
                                        <p:tgtEl>
                                          <p:spTgt spid="20587"/>
                                        </p:tgtEl>
                                        <p:attrNameLst>
                                          <p:attrName>ppt_w</p:attrName>
                                        </p:attrNameLst>
                                      </p:cBhvr>
                                      <p:tavLst>
                                        <p:tav tm="0">
                                          <p:val>
                                            <p:fltVal val="0"/>
                                          </p:val>
                                        </p:tav>
                                        <p:tav tm="100000">
                                          <p:val>
                                            <p:strVal val="#ppt_w"/>
                                          </p:val>
                                        </p:tav>
                                      </p:tavLst>
                                    </p:anim>
                                    <p:anim calcmode="lin" valueType="num">
                                      <p:cBhvr>
                                        <p:cTn id="601" dur="1000" fill="hold"/>
                                        <p:tgtEl>
                                          <p:spTgt spid="20587"/>
                                        </p:tgtEl>
                                        <p:attrNameLst>
                                          <p:attrName>ppt_h</p:attrName>
                                        </p:attrNameLst>
                                      </p:cBhvr>
                                      <p:tavLst>
                                        <p:tav tm="0">
                                          <p:val>
                                            <p:fltVal val="0"/>
                                          </p:val>
                                        </p:tav>
                                        <p:tav tm="100000">
                                          <p:val>
                                            <p:strVal val="#ppt_h"/>
                                          </p:val>
                                        </p:tav>
                                      </p:tavLst>
                                    </p:anim>
                                    <p:anim calcmode="lin" valueType="num">
                                      <p:cBhvr>
                                        <p:cTn id="602" dur="1000" fill="hold"/>
                                        <p:tgtEl>
                                          <p:spTgt spid="20587"/>
                                        </p:tgtEl>
                                        <p:attrNameLst>
                                          <p:attrName>ppt_x</p:attrName>
                                        </p:attrNameLst>
                                      </p:cBhvr>
                                      <p:tavLst>
                                        <p:tav tm="0" fmla="#ppt_x+(cos(-2*pi*(1-$))*-#ppt_x-sin(-2*pi*(1-$))*(1-#ppt_y))*(1-$)">
                                          <p:val>
                                            <p:fltVal val="0"/>
                                          </p:val>
                                        </p:tav>
                                        <p:tav tm="100000">
                                          <p:val>
                                            <p:fltVal val="1"/>
                                          </p:val>
                                        </p:tav>
                                      </p:tavLst>
                                    </p:anim>
                                    <p:anim calcmode="lin" valueType="num">
                                      <p:cBhvr>
                                        <p:cTn id="603" dur="1000" fill="hold"/>
                                        <p:tgtEl>
                                          <p:spTgt spid="20587"/>
                                        </p:tgtEl>
                                        <p:attrNameLst>
                                          <p:attrName>ppt_y</p:attrName>
                                        </p:attrNameLst>
                                      </p:cBhvr>
                                      <p:tavLst>
                                        <p:tav tm="0" fmla="#ppt_y+(sin(-2*pi*(1-$))*-#ppt_x+cos(-2*pi*(1-$))*(1-#ppt_y))*(1-$)">
                                          <p:val>
                                            <p:fltVal val="0"/>
                                          </p:val>
                                        </p:tav>
                                        <p:tav tm="100000">
                                          <p:val>
                                            <p:fltVal val="1"/>
                                          </p:val>
                                        </p:tav>
                                      </p:tavLst>
                                    </p:anim>
                                  </p:childTnLst>
                                </p:cTn>
                              </p:par>
                              <p:par>
                                <p:cTn id="604" presetID="15" presetClass="entr" presetSubtype="0" fill="hold" grpId="0" nodeType="withEffect">
                                  <p:stCondLst>
                                    <p:cond delay="0"/>
                                  </p:stCondLst>
                                  <p:childTnLst>
                                    <p:set>
                                      <p:cBhvr>
                                        <p:cTn id="605" dur="1" fill="hold">
                                          <p:stCondLst>
                                            <p:cond delay="0"/>
                                          </p:stCondLst>
                                        </p:cTn>
                                        <p:tgtEl>
                                          <p:spTgt spid="20588"/>
                                        </p:tgtEl>
                                        <p:attrNameLst>
                                          <p:attrName>style.visibility</p:attrName>
                                        </p:attrNameLst>
                                      </p:cBhvr>
                                      <p:to>
                                        <p:strVal val="visible"/>
                                      </p:to>
                                    </p:set>
                                    <p:anim calcmode="lin" valueType="num">
                                      <p:cBhvr>
                                        <p:cTn id="606" dur="1000" fill="hold"/>
                                        <p:tgtEl>
                                          <p:spTgt spid="20588"/>
                                        </p:tgtEl>
                                        <p:attrNameLst>
                                          <p:attrName>ppt_w</p:attrName>
                                        </p:attrNameLst>
                                      </p:cBhvr>
                                      <p:tavLst>
                                        <p:tav tm="0">
                                          <p:val>
                                            <p:fltVal val="0"/>
                                          </p:val>
                                        </p:tav>
                                        <p:tav tm="100000">
                                          <p:val>
                                            <p:strVal val="#ppt_w"/>
                                          </p:val>
                                        </p:tav>
                                      </p:tavLst>
                                    </p:anim>
                                    <p:anim calcmode="lin" valueType="num">
                                      <p:cBhvr>
                                        <p:cTn id="607" dur="1000" fill="hold"/>
                                        <p:tgtEl>
                                          <p:spTgt spid="20588"/>
                                        </p:tgtEl>
                                        <p:attrNameLst>
                                          <p:attrName>ppt_h</p:attrName>
                                        </p:attrNameLst>
                                      </p:cBhvr>
                                      <p:tavLst>
                                        <p:tav tm="0">
                                          <p:val>
                                            <p:fltVal val="0"/>
                                          </p:val>
                                        </p:tav>
                                        <p:tav tm="100000">
                                          <p:val>
                                            <p:strVal val="#ppt_h"/>
                                          </p:val>
                                        </p:tav>
                                      </p:tavLst>
                                    </p:anim>
                                    <p:anim calcmode="lin" valueType="num">
                                      <p:cBhvr>
                                        <p:cTn id="608" dur="1000" fill="hold"/>
                                        <p:tgtEl>
                                          <p:spTgt spid="20588"/>
                                        </p:tgtEl>
                                        <p:attrNameLst>
                                          <p:attrName>ppt_x</p:attrName>
                                        </p:attrNameLst>
                                      </p:cBhvr>
                                      <p:tavLst>
                                        <p:tav tm="0" fmla="#ppt_x+(cos(-2*pi*(1-$))*-#ppt_x-sin(-2*pi*(1-$))*(1-#ppt_y))*(1-$)">
                                          <p:val>
                                            <p:fltVal val="0"/>
                                          </p:val>
                                        </p:tav>
                                        <p:tav tm="100000">
                                          <p:val>
                                            <p:fltVal val="1"/>
                                          </p:val>
                                        </p:tav>
                                      </p:tavLst>
                                    </p:anim>
                                    <p:anim calcmode="lin" valueType="num">
                                      <p:cBhvr>
                                        <p:cTn id="609" dur="1000" fill="hold"/>
                                        <p:tgtEl>
                                          <p:spTgt spid="20588"/>
                                        </p:tgtEl>
                                        <p:attrNameLst>
                                          <p:attrName>ppt_y</p:attrName>
                                        </p:attrNameLst>
                                      </p:cBhvr>
                                      <p:tavLst>
                                        <p:tav tm="0" fmla="#ppt_y+(sin(-2*pi*(1-$))*-#ppt_x+cos(-2*pi*(1-$))*(1-#ppt_y))*(1-$)">
                                          <p:val>
                                            <p:fltVal val="0"/>
                                          </p:val>
                                        </p:tav>
                                        <p:tav tm="100000">
                                          <p:val>
                                            <p:fltVal val="1"/>
                                          </p:val>
                                        </p:tav>
                                      </p:tavLst>
                                    </p:anim>
                                  </p:childTnLst>
                                </p:cTn>
                              </p:par>
                              <p:par>
                                <p:cTn id="610" presetID="15" presetClass="entr" presetSubtype="0" fill="hold" grpId="0" nodeType="withEffect">
                                  <p:stCondLst>
                                    <p:cond delay="0"/>
                                  </p:stCondLst>
                                  <p:childTnLst>
                                    <p:set>
                                      <p:cBhvr>
                                        <p:cTn id="611" dur="1" fill="hold">
                                          <p:stCondLst>
                                            <p:cond delay="0"/>
                                          </p:stCondLst>
                                        </p:cTn>
                                        <p:tgtEl>
                                          <p:spTgt spid="20589"/>
                                        </p:tgtEl>
                                        <p:attrNameLst>
                                          <p:attrName>style.visibility</p:attrName>
                                        </p:attrNameLst>
                                      </p:cBhvr>
                                      <p:to>
                                        <p:strVal val="visible"/>
                                      </p:to>
                                    </p:set>
                                    <p:anim calcmode="lin" valueType="num">
                                      <p:cBhvr>
                                        <p:cTn id="612" dur="1000" fill="hold"/>
                                        <p:tgtEl>
                                          <p:spTgt spid="20589"/>
                                        </p:tgtEl>
                                        <p:attrNameLst>
                                          <p:attrName>ppt_w</p:attrName>
                                        </p:attrNameLst>
                                      </p:cBhvr>
                                      <p:tavLst>
                                        <p:tav tm="0">
                                          <p:val>
                                            <p:fltVal val="0"/>
                                          </p:val>
                                        </p:tav>
                                        <p:tav tm="100000">
                                          <p:val>
                                            <p:strVal val="#ppt_w"/>
                                          </p:val>
                                        </p:tav>
                                      </p:tavLst>
                                    </p:anim>
                                    <p:anim calcmode="lin" valueType="num">
                                      <p:cBhvr>
                                        <p:cTn id="613" dur="1000" fill="hold"/>
                                        <p:tgtEl>
                                          <p:spTgt spid="20589"/>
                                        </p:tgtEl>
                                        <p:attrNameLst>
                                          <p:attrName>ppt_h</p:attrName>
                                        </p:attrNameLst>
                                      </p:cBhvr>
                                      <p:tavLst>
                                        <p:tav tm="0">
                                          <p:val>
                                            <p:fltVal val="0"/>
                                          </p:val>
                                        </p:tav>
                                        <p:tav tm="100000">
                                          <p:val>
                                            <p:strVal val="#ppt_h"/>
                                          </p:val>
                                        </p:tav>
                                      </p:tavLst>
                                    </p:anim>
                                    <p:anim calcmode="lin" valueType="num">
                                      <p:cBhvr>
                                        <p:cTn id="614" dur="1000" fill="hold"/>
                                        <p:tgtEl>
                                          <p:spTgt spid="20589"/>
                                        </p:tgtEl>
                                        <p:attrNameLst>
                                          <p:attrName>ppt_x</p:attrName>
                                        </p:attrNameLst>
                                      </p:cBhvr>
                                      <p:tavLst>
                                        <p:tav tm="0" fmla="#ppt_x+(cos(-2*pi*(1-$))*-#ppt_x-sin(-2*pi*(1-$))*(1-#ppt_y))*(1-$)">
                                          <p:val>
                                            <p:fltVal val="0"/>
                                          </p:val>
                                        </p:tav>
                                        <p:tav tm="100000">
                                          <p:val>
                                            <p:fltVal val="1"/>
                                          </p:val>
                                        </p:tav>
                                      </p:tavLst>
                                    </p:anim>
                                    <p:anim calcmode="lin" valueType="num">
                                      <p:cBhvr>
                                        <p:cTn id="615" dur="1000" fill="hold"/>
                                        <p:tgtEl>
                                          <p:spTgt spid="20589"/>
                                        </p:tgtEl>
                                        <p:attrNameLst>
                                          <p:attrName>ppt_y</p:attrName>
                                        </p:attrNameLst>
                                      </p:cBhvr>
                                      <p:tavLst>
                                        <p:tav tm="0" fmla="#ppt_y+(sin(-2*pi*(1-$))*-#ppt_x+cos(-2*pi*(1-$))*(1-#ppt_y))*(1-$)">
                                          <p:val>
                                            <p:fltVal val="0"/>
                                          </p:val>
                                        </p:tav>
                                        <p:tav tm="100000">
                                          <p:val>
                                            <p:fltVal val="1"/>
                                          </p:val>
                                        </p:tav>
                                      </p:tavLst>
                                    </p:anim>
                                  </p:childTnLst>
                                </p:cTn>
                              </p:par>
                              <p:par>
                                <p:cTn id="616" presetID="15" presetClass="entr" presetSubtype="0" fill="hold" grpId="0" nodeType="withEffect">
                                  <p:stCondLst>
                                    <p:cond delay="0"/>
                                  </p:stCondLst>
                                  <p:childTnLst>
                                    <p:set>
                                      <p:cBhvr>
                                        <p:cTn id="617" dur="1" fill="hold">
                                          <p:stCondLst>
                                            <p:cond delay="0"/>
                                          </p:stCondLst>
                                        </p:cTn>
                                        <p:tgtEl>
                                          <p:spTgt spid="20590"/>
                                        </p:tgtEl>
                                        <p:attrNameLst>
                                          <p:attrName>style.visibility</p:attrName>
                                        </p:attrNameLst>
                                      </p:cBhvr>
                                      <p:to>
                                        <p:strVal val="visible"/>
                                      </p:to>
                                    </p:set>
                                    <p:anim calcmode="lin" valueType="num">
                                      <p:cBhvr>
                                        <p:cTn id="618" dur="1000" fill="hold"/>
                                        <p:tgtEl>
                                          <p:spTgt spid="20590"/>
                                        </p:tgtEl>
                                        <p:attrNameLst>
                                          <p:attrName>ppt_w</p:attrName>
                                        </p:attrNameLst>
                                      </p:cBhvr>
                                      <p:tavLst>
                                        <p:tav tm="0">
                                          <p:val>
                                            <p:fltVal val="0"/>
                                          </p:val>
                                        </p:tav>
                                        <p:tav tm="100000">
                                          <p:val>
                                            <p:strVal val="#ppt_w"/>
                                          </p:val>
                                        </p:tav>
                                      </p:tavLst>
                                    </p:anim>
                                    <p:anim calcmode="lin" valueType="num">
                                      <p:cBhvr>
                                        <p:cTn id="619" dur="1000" fill="hold"/>
                                        <p:tgtEl>
                                          <p:spTgt spid="20590"/>
                                        </p:tgtEl>
                                        <p:attrNameLst>
                                          <p:attrName>ppt_h</p:attrName>
                                        </p:attrNameLst>
                                      </p:cBhvr>
                                      <p:tavLst>
                                        <p:tav tm="0">
                                          <p:val>
                                            <p:fltVal val="0"/>
                                          </p:val>
                                        </p:tav>
                                        <p:tav tm="100000">
                                          <p:val>
                                            <p:strVal val="#ppt_h"/>
                                          </p:val>
                                        </p:tav>
                                      </p:tavLst>
                                    </p:anim>
                                    <p:anim calcmode="lin" valueType="num">
                                      <p:cBhvr>
                                        <p:cTn id="620" dur="1000" fill="hold"/>
                                        <p:tgtEl>
                                          <p:spTgt spid="20590"/>
                                        </p:tgtEl>
                                        <p:attrNameLst>
                                          <p:attrName>ppt_x</p:attrName>
                                        </p:attrNameLst>
                                      </p:cBhvr>
                                      <p:tavLst>
                                        <p:tav tm="0" fmla="#ppt_x+(cos(-2*pi*(1-$))*-#ppt_x-sin(-2*pi*(1-$))*(1-#ppt_y))*(1-$)">
                                          <p:val>
                                            <p:fltVal val="0"/>
                                          </p:val>
                                        </p:tav>
                                        <p:tav tm="100000">
                                          <p:val>
                                            <p:fltVal val="1"/>
                                          </p:val>
                                        </p:tav>
                                      </p:tavLst>
                                    </p:anim>
                                    <p:anim calcmode="lin" valueType="num">
                                      <p:cBhvr>
                                        <p:cTn id="621" dur="1000" fill="hold"/>
                                        <p:tgtEl>
                                          <p:spTgt spid="20590"/>
                                        </p:tgtEl>
                                        <p:attrNameLst>
                                          <p:attrName>ppt_y</p:attrName>
                                        </p:attrNameLst>
                                      </p:cBhvr>
                                      <p:tavLst>
                                        <p:tav tm="0" fmla="#ppt_y+(sin(-2*pi*(1-$))*-#ppt_x+cos(-2*pi*(1-$))*(1-#ppt_y))*(1-$)">
                                          <p:val>
                                            <p:fltVal val="0"/>
                                          </p:val>
                                        </p:tav>
                                        <p:tav tm="100000">
                                          <p:val>
                                            <p:fltVal val="1"/>
                                          </p:val>
                                        </p:tav>
                                      </p:tavLst>
                                    </p:anim>
                                  </p:childTnLst>
                                </p:cTn>
                              </p:par>
                              <p:par>
                                <p:cTn id="622" presetID="15" presetClass="entr" presetSubtype="0" fill="hold" grpId="0" nodeType="withEffect">
                                  <p:stCondLst>
                                    <p:cond delay="0"/>
                                  </p:stCondLst>
                                  <p:childTnLst>
                                    <p:set>
                                      <p:cBhvr>
                                        <p:cTn id="623" dur="1" fill="hold">
                                          <p:stCondLst>
                                            <p:cond delay="0"/>
                                          </p:stCondLst>
                                        </p:cTn>
                                        <p:tgtEl>
                                          <p:spTgt spid="20591"/>
                                        </p:tgtEl>
                                        <p:attrNameLst>
                                          <p:attrName>style.visibility</p:attrName>
                                        </p:attrNameLst>
                                      </p:cBhvr>
                                      <p:to>
                                        <p:strVal val="visible"/>
                                      </p:to>
                                    </p:set>
                                    <p:anim calcmode="lin" valueType="num">
                                      <p:cBhvr>
                                        <p:cTn id="624" dur="1000" fill="hold"/>
                                        <p:tgtEl>
                                          <p:spTgt spid="20591"/>
                                        </p:tgtEl>
                                        <p:attrNameLst>
                                          <p:attrName>ppt_w</p:attrName>
                                        </p:attrNameLst>
                                      </p:cBhvr>
                                      <p:tavLst>
                                        <p:tav tm="0">
                                          <p:val>
                                            <p:fltVal val="0"/>
                                          </p:val>
                                        </p:tav>
                                        <p:tav tm="100000">
                                          <p:val>
                                            <p:strVal val="#ppt_w"/>
                                          </p:val>
                                        </p:tav>
                                      </p:tavLst>
                                    </p:anim>
                                    <p:anim calcmode="lin" valueType="num">
                                      <p:cBhvr>
                                        <p:cTn id="625" dur="1000" fill="hold"/>
                                        <p:tgtEl>
                                          <p:spTgt spid="20591"/>
                                        </p:tgtEl>
                                        <p:attrNameLst>
                                          <p:attrName>ppt_h</p:attrName>
                                        </p:attrNameLst>
                                      </p:cBhvr>
                                      <p:tavLst>
                                        <p:tav tm="0">
                                          <p:val>
                                            <p:fltVal val="0"/>
                                          </p:val>
                                        </p:tav>
                                        <p:tav tm="100000">
                                          <p:val>
                                            <p:strVal val="#ppt_h"/>
                                          </p:val>
                                        </p:tav>
                                      </p:tavLst>
                                    </p:anim>
                                    <p:anim calcmode="lin" valueType="num">
                                      <p:cBhvr>
                                        <p:cTn id="626" dur="1000" fill="hold"/>
                                        <p:tgtEl>
                                          <p:spTgt spid="20591"/>
                                        </p:tgtEl>
                                        <p:attrNameLst>
                                          <p:attrName>ppt_x</p:attrName>
                                        </p:attrNameLst>
                                      </p:cBhvr>
                                      <p:tavLst>
                                        <p:tav tm="0" fmla="#ppt_x+(cos(-2*pi*(1-$))*-#ppt_x-sin(-2*pi*(1-$))*(1-#ppt_y))*(1-$)">
                                          <p:val>
                                            <p:fltVal val="0"/>
                                          </p:val>
                                        </p:tav>
                                        <p:tav tm="100000">
                                          <p:val>
                                            <p:fltVal val="1"/>
                                          </p:val>
                                        </p:tav>
                                      </p:tavLst>
                                    </p:anim>
                                    <p:anim calcmode="lin" valueType="num">
                                      <p:cBhvr>
                                        <p:cTn id="627" dur="1000" fill="hold"/>
                                        <p:tgtEl>
                                          <p:spTgt spid="20591"/>
                                        </p:tgtEl>
                                        <p:attrNameLst>
                                          <p:attrName>ppt_y</p:attrName>
                                        </p:attrNameLst>
                                      </p:cBhvr>
                                      <p:tavLst>
                                        <p:tav tm="0" fmla="#ppt_y+(sin(-2*pi*(1-$))*-#ppt_x+cos(-2*pi*(1-$))*(1-#ppt_y))*(1-$)">
                                          <p:val>
                                            <p:fltVal val="0"/>
                                          </p:val>
                                        </p:tav>
                                        <p:tav tm="100000">
                                          <p:val>
                                            <p:fltVal val="1"/>
                                          </p:val>
                                        </p:tav>
                                      </p:tavLst>
                                    </p:anim>
                                  </p:childTnLst>
                                </p:cTn>
                              </p:par>
                              <p:par>
                                <p:cTn id="628" presetID="15" presetClass="entr" presetSubtype="0" fill="hold" grpId="0" nodeType="withEffect">
                                  <p:stCondLst>
                                    <p:cond delay="0"/>
                                  </p:stCondLst>
                                  <p:childTnLst>
                                    <p:set>
                                      <p:cBhvr>
                                        <p:cTn id="629" dur="1" fill="hold">
                                          <p:stCondLst>
                                            <p:cond delay="0"/>
                                          </p:stCondLst>
                                        </p:cTn>
                                        <p:tgtEl>
                                          <p:spTgt spid="20592"/>
                                        </p:tgtEl>
                                        <p:attrNameLst>
                                          <p:attrName>style.visibility</p:attrName>
                                        </p:attrNameLst>
                                      </p:cBhvr>
                                      <p:to>
                                        <p:strVal val="visible"/>
                                      </p:to>
                                    </p:set>
                                    <p:anim calcmode="lin" valueType="num">
                                      <p:cBhvr>
                                        <p:cTn id="630" dur="1000" fill="hold"/>
                                        <p:tgtEl>
                                          <p:spTgt spid="20592"/>
                                        </p:tgtEl>
                                        <p:attrNameLst>
                                          <p:attrName>ppt_w</p:attrName>
                                        </p:attrNameLst>
                                      </p:cBhvr>
                                      <p:tavLst>
                                        <p:tav tm="0">
                                          <p:val>
                                            <p:fltVal val="0"/>
                                          </p:val>
                                        </p:tav>
                                        <p:tav tm="100000">
                                          <p:val>
                                            <p:strVal val="#ppt_w"/>
                                          </p:val>
                                        </p:tav>
                                      </p:tavLst>
                                    </p:anim>
                                    <p:anim calcmode="lin" valueType="num">
                                      <p:cBhvr>
                                        <p:cTn id="631" dur="1000" fill="hold"/>
                                        <p:tgtEl>
                                          <p:spTgt spid="20592"/>
                                        </p:tgtEl>
                                        <p:attrNameLst>
                                          <p:attrName>ppt_h</p:attrName>
                                        </p:attrNameLst>
                                      </p:cBhvr>
                                      <p:tavLst>
                                        <p:tav tm="0">
                                          <p:val>
                                            <p:fltVal val="0"/>
                                          </p:val>
                                        </p:tav>
                                        <p:tav tm="100000">
                                          <p:val>
                                            <p:strVal val="#ppt_h"/>
                                          </p:val>
                                        </p:tav>
                                      </p:tavLst>
                                    </p:anim>
                                    <p:anim calcmode="lin" valueType="num">
                                      <p:cBhvr>
                                        <p:cTn id="632" dur="1000" fill="hold"/>
                                        <p:tgtEl>
                                          <p:spTgt spid="20592"/>
                                        </p:tgtEl>
                                        <p:attrNameLst>
                                          <p:attrName>ppt_x</p:attrName>
                                        </p:attrNameLst>
                                      </p:cBhvr>
                                      <p:tavLst>
                                        <p:tav tm="0" fmla="#ppt_x+(cos(-2*pi*(1-$))*-#ppt_x-sin(-2*pi*(1-$))*(1-#ppt_y))*(1-$)">
                                          <p:val>
                                            <p:fltVal val="0"/>
                                          </p:val>
                                        </p:tav>
                                        <p:tav tm="100000">
                                          <p:val>
                                            <p:fltVal val="1"/>
                                          </p:val>
                                        </p:tav>
                                      </p:tavLst>
                                    </p:anim>
                                    <p:anim calcmode="lin" valueType="num">
                                      <p:cBhvr>
                                        <p:cTn id="633" dur="1000" fill="hold"/>
                                        <p:tgtEl>
                                          <p:spTgt spid="20592"/>
                                        </p:tgtEl>
                                        <p:attrNameLst>
                                          <p:attrName>ppt_y</p:attrName>
                                        </p:attrNameLst>
                                      </p:cBhvr>
                                      <p:tavLst>
                                        <p:tav tm="0" fmla="#ppt_y+(sin(-2*pi*(1-$))*-#ppt_x+cos(-2*pi*(1-$))*(1-#ppt_y))*(1-$)">
                                          <p:val>
                                            <p:fltVal val="0"/>
                                          </p:val>
                                        </p:tav>
                                        <p:tav tm="100000">
                                          <p:val>
                                            <p:fltVal val="1"/>
                                          </p:val>
                                        </p:tav>
                                      </p:tavLst>
                                    </p:anim>
                                  </p:childTnLst>
                                </p:cTn>
                              </p:par>
                              <p:par>
                                <p:cTn id="634" presetID="15" presetClass="entr" presetSubtype="0" fill="hold" grpId="0" nodeType="withEffect">
                                  <p:stCondLst>
                                    <p:cond delay="0"/>
                                  </p:stCondLst>
                                  <p:childTnLst>
                                    <p:set>
                                      <p:cBhvr>
                                        <p:cTn id="635" dur="1" fill="hold">
                                          <p:stCondLst>
                                            <p:cond delay="0"/>
                                          </p:stCondLst>
                                        </p:cTn>
                                        <p:tgtEl>
                                          <p:spTgt spid="20593"/>
                                        </p:tgtEl>
                                        <p:attrNameLst>
                                          <p:attrName>style.visibility</p:attrName>
                                        </p:attrNameLst>
                                      </p:cBhvr>
                                      <p:to>
                                        <p:strVal val="visible"/>
                                      </p:to>
                                    </p:set>
                                    <p:anim calcmode="lin" valueType="num">
                                      <p:cBhvr>
                                        <p:cTn id="636" dur="1000" fill="hold"/>
                                        <p:tgtEl>
                                          <p:spTgt spid="20593"/>
                                        </p:tgtEl>
                                        <p:attrNameLst>
                                          <p:attrName>ppt_w</p:attrName>
                                        </p:attrNameLst>
                                      </p:cBhvr>
                                      <p:tavLst>
                                        <p:tav tm="0">
                                          <p:val>
                                            <p:fltVal val="0"/>
                                          </p:val>
                                        </p:tav>
                                        <p:tav tm="100000">
                                          <p:val>
                                            <p:strVal val="#ppt_w"/>
                                          </p:val>
                                        </p:tav>
                                      </p:tavLst>
                                    </p:anim>
                                    <p:anim calcmode="lin" valueType="num">
                                      <p:cBhvr>
                                        <p:cTn id="637" dur="1000" fill="hold"/>
                                        <p:tgtEl>
                                          <p:spTgt spid="20593"/>
                                        </p:tgtEl>
                                        <p:attrNameLst>
                                          <p:attrName>ppt_h</p:attrName>
                                        </p:attrNameLst>
                                      </p:cBhvr>
                                      <p:tavLst>
                                        <p:tav tm="0">
                                          <p:val>
                                            <p:fltVal val="0"/>
                                          </p:val>
                                        </p:tav>
                                        <p:tav tm="100000">
                                          <p:val>
                                            <p:strVal val="#ppt_h"/>
                                          </p:val>
                                        </p:tav>
                                      </p:tavLst>
                                    </p:anim>
                                    <p:anim calcmode="lin" valueType="num">
                                      <p:cBhvr>
                                        <p:cTn id="638" dur="1000" fill="hold"/>
                                        <p:tgtEl>
                                          <p:spTgt spid="20593"/>
                                        </p:tgtEl>
                                        <p:attrNameLst>
                                          <p:attrName>ppt_x</p:attrName>
                                        </p:attrNameLst>
                                      </p:cBhvr>
                                      <p:tavLst>
                                        <p:tav tm="0" fmla="#ppt_x+(cos(-2*pi*(1-$))*-#ppt_x-sin(-2*pi*(1-$))*(1-#ppt_y))*(1-$)">
                                          <p:val>
                                            <p:fltVal val="0"/>
                                          </p:val>
                                        </p:tav>
                                        <p:tav tm="100000">
                                          <p:val>
                                            <p:fltVal val="1"/>
                                          </p:val>
                                        </p:tav>
                                      </p:tavLst>
                                    </p:anim>
                                    <p:anim calcmode="lin" valueType="num">
                                      <p:cBhvr>
                                        <p:cTn id="639" dur="1000" fill="hold"/>
                                        <p:tgtEl>
                                          <p:spTgt spid="20593"/>
                                        </p:tgtEl>
                                        <p:attrNameLst>
                                          <p:attrName>ppt_y</p:attrName>
                                        </p:attrNameLst>
                                      </p:cBhvr>
                                      <p:tavLst>
                                        <p:tav tm="0" fmla="#ppt_y+(sin(-2*pi*(1-$))*-#ppt_x+cos(-2*pi*(1-$))*(1-#ppt_y))*(1-$)">
                                          <p:val>
                                            <p:fltVal val="0"/>
                                          </p:val>
                                        </p:tav>
                                        <p:tav tm="100000">
                                          <p:val>
                                            <p:fltVal val="1"/>
                                          </p:val>
                                        </p:tav>
                                      </p:tavLst>
                                    </p:anim>
                                  </p:childTnLst>
                                </p:cTn>
                              </p:par>
                              <p:par>
                                <p:cTn id="640" presetID="15" presetClass="entr" presetSubtype="0" fill="hold" grpId="0" nodeType="withEffect">
                                  <p:stCondLst>
                                    <p:cond delay="0"/>
                                  </p:stCondLst>
                                  <p:childTnLst>
                                    <p:set>
                                      <p:cBhvr>
                                        <p:cTn id="641" dur="1" fill="hold">
                                          <p:stCondLst>
                                            <p:cond delay="0"/>
                                          </p:stCondLst>
                                        </p:cTn>
                                        <p:tgtEl>
                                          <p:spTgt spid="20594"/>
                                        </p:tgtEl>
                                        <p:attrNameLst>
                                          <p:attrName>style.visibility</p:attrName>
                                        </p:attrNameLst>
                                      </p:cBhvr>
                                      <p:to>
                                        <p:strVal val="visible"/>
                                      </p:to>
                                    </p:set>
                                    <p:anim calcmode="lin" valueType="num">
                                      <p:cBhvr>
                                        <p:cTn id="642" dur="1000" fill="hold"/>
                                        <p:tgtEl>
                                          <p:spTgt spid="20594"/>
                                        </p:tgtEl>
                                        <p:attrNameLst>
                                          <p:attrName>ppt_w</p:attrName>
                                        </p:attrNameLst>
                                      </p:cBhvr>
                                      <p:tavLst>
                                        <p:tav tm="0">
                                          <p:val>
                                            <p:fltVal val="0"/>
                                          </p:val>
                                        </p:tav>
                                        <p:tav tm="100000">
                                          <p:val>
                                            <p:strVal val="#ppt_w"/>
                                          </p:val>
                                        </p:tav>
                                      </p:tavLst>
                                    </p:anim>
                                    <p:anim calcmode="lin" valueType="num">
                                      <p:cBhvr>
                                        <p:cTn id="643" dur="1000" fill="hold"/>
                                        <p:tgtEl>
                                          <p:spTgt spid="20594"/>
                                        </p:tgtEl>
                                        <p:attrNameLst>
                                          <p:attrName>ppt_h</p:attrName>
                                        </p:attrNameLst>
                                      </p:cBhvr>
                                      <p:tavLst>
                                        <p:tav tm="0">
                                          <p:val>
                                            <p:fltVal val="0"/>
                                          </p:val>
                                        </p:tav>
                                        <p:tav tm="100000">
                                          <p:val>
                                            <p:strVal val="#ppt_h"/>
                                          </p:val>
                                        </p:tav>
                                      </p:tavLst>
                                    </p:anim>
                                    <p:anim calcmode="lin" valueType="num">
                                      <p:cBhvr>
                                        <p:cTn id="644" dur="1000" fill="hold"/>
                                        <p:tgtEl>
                                          <p:spTgt spid="20594"/>
                                        </p:tgtEl>
                                        <p:attrNameLst>
                                          <p:attrName>ppt_x</p:attrName>
                                        </p:attrNameLst>
                                      </p:cBhvr>
                                      <p:tavLst>
                                        <p:tav tm="0" fmla="#ppt_x+(cos(-2*pi*(1-$))*-#ppt_x-sin(-2*pi*(1-$))*(1-#ppt_y))*(1-$)">
                                          <p:val>
                                            <p:fltVal val="0"/>
                                          </p:val>
                                        </p:tav>
                                        <p:tav tm="100000">
                                          <p:val>
                                            <p:fltVal val="1"/>
                                          </p:val>
                                        </p:tav>
                                      </p:tavLst>
                                    </p:anim>
                                    <p:anim calcmode="lin" valueType="num">
                                      <p:cBhvr>
                                        <p:cTn id="645" dur="1000" fill="hold"/>
                                        <p:tgtEl>
                                          <p:spTgt spid="20594"/>
                                        </p:tgtEl>
                                        <p:attrNameLst>
                                          <p:attrName>ppt_y</p:attrName>
                                        </p:attrNameLst>
                                      </p:cBhvr>
                                      <p:tavLst>
                                        <p:tav tm="0" fmla="#ppt_y+(sin(-2*pi*(1-$))*-#ppt_x+cos(-2*pi*(1-$))*(1-#ppt_y))*(1-$)">
                                          <p:val>
                                            <p:fltVal val="0"/>
                                          </p:val>
                                        </p:tav>
                                        <p:tav tm="100000">
                                          <p:val>
                                            <p:fltVal val="1"/>
                                          </p:val>
                                        </p:tav>
                                      </p:tavLst>
                                    </p:anim>
                                  </p:childTnLst>
                                </p:cTn>
                              </p:par>
                              <p:par>
                                <p:cTn id="646" presetID="15" presetClass="entr" presetSubtype="0" fill="hold" grpId="0" nodeType="withEffect">
                                  <p:stCondLst>
                                    <p:cond delay="0"/>
                                  </p:stCondLst>
                                  <p:childTnLst>
                                    <p:set>
                                      <p:cBhvr>
                                        <p:cTn id="647" dur="1" fill="hold">
                                          <p:stCondLst>
                                            <p:cond delay="0"/>
                                          </p:stCondLst>
                                        </p:cTn>
                                        <p:tgtEl>
                                          <p:spTgt spid="20595"/>
                                        </p:tgtEl>
                                        <p:attrNameLst>
                                          <p:attrName>style.visibility</p:attrName>
                                        </p:attrNameLst>
                                      </p:cBhvr>
                                      <p:to>
                                        <p:strVal val="visible"/>
                                      </p:to>
                                    </p:set>
                                    <p:anim calcmode="lin" valueType="num">
                                      <p:cBhvr>
                                        <p:cTn id="648" dur="1000" fill="hold"/>
                                        <p:tgtEl>
                                          <p:spTgt spid="20595"/>
                                        </p:tgtEl>
                                        <p:attrNameLst>
                                          <p:attrName>ppt_w</p:attrName>
                                        </p:attrNameLst>
                                      </p:cBhvr>
                                      <p:tavLst>
                                        <p:tav tm="0">
                                          <p:val>
                                            <p:fltVal val="0"/>
                                          </p:val>
                                        </p:tav>
                                        <p:tav tm="100000">
                                          <p:val>
                                            <p:strVal val="#ppt_w"/>
                                          </p:val>
                                        </p:tav>
                                      </p:tavLst>
                                    </p:anim>
                                    <p:anim calcmode="lin" valueType="num">
                                      <p:cBhvr>
                                        <p:cTn id="649" dur="1000" fill="hold"/>
                                        <p:tgtEl>
                                          <p:spTgt spid="20595"/>
                                        </p:tgtEl>
                                        <p:attrNameLst>
                                          <p:attrName>ppt_h</p:attrName>
                                        </p:attrNameLst>
                                      </p:cBhvr>
                                      <p:tavLst>
                                        <p:tav tm="0">
                                          <p:val>
                                            <p:fltVal val="0"/>
                                          </p:val>
                                        </p:tav>
                                        <p:tav tm="100000">
                                          <p:val>
                                            <p:strVal val="#ppt_h"/>
                                          </p:val>
                                        </p:tav>
                                      </p:tavLst>
                                    </p:anim>
                                    <p:anim calcmode="lin" valueType="num">
                                      <p:cBhvr>
                                        <p:cTn id="650" dur="1000" fill="hold"/>
                                        <p:tgtEl>
                                          <p:spTgt spid="20595"/>
                                        </p:tgtEl>
                                        <p:attrNameLst>
                                          <p:attrName>ppt_x</p:attrName>
                                        </p:attrNameLst>
                                      </p:cBhvr>
                                      <p:tavLst>
                                        <p:tav tm="0" fmla="#ppt_x+(cos(-2*pi*(1-$))*-#ppt_x-sin(-2*pi*(1-$))*(1-#ppt_y))*(1-$)">
                                          <p:val>
                                            <p:fltVal val="0"/>
                                          </p:val>
                                        </p:tav>
                                        <p:tav tm="100000">
                                          <p:val>
                                            <p:fltVal val="1"/>
                                          </p:val>
                                        </p:tav>
                                      </p:tavLst>
                                    </p:anim>
                                    <p:anim calcmode="lin" valueType="num">
                                      <p:cBhvr>
                                        <p:cTn id="651" dur="1000" fill="hold"/>
                                        <p:tgtEl>
                                          <p:spTgt spid="20595"/>
                                        </p:tgtEl>
                                        <p:attrNameLst>
                                          <p:attrName>ppt_y</p:attrName>
                                        </p:attrNameLst>
                                      </p:cBhvr>
                                      <p:tavLst>
                                        <p:tav tm="0" fmla="#ppt_y+(sin(-2*pi*(1-$))*-#ppt_x+cos(-2*pi*(1-$))*(1-#ppt_y))*(1-$)">
                                          <p:val>
                                            <p:fltVal val="0"/>
                                          </p:val>
                                        </p:tav>
                                        <p:tav tm="100000">
                                          <p:val>
                                            <p:fltVal val="1"/>
                                          </p:val>
                                        </p:tav>
                                      </p:tavLst>
                                    </p:anim>
                                  </p:childTnLst>
                                </p:cTn>
                              </p:par>
                              <p:par>
                                <p:cTn id="652" presetID="15" presetClass="entr" presetSubtype="0" fill="hold" grpId="0" nodeType="withEffect">
                                  <p:stCondLst>
                                    <p:cond delay="0"/>
                                  </p:stCondLst>
                                  <p:childTnLst>
                                    <p:set>
                                      <p:cBhvr>
                                        <p:cTn id="653" dur="1" fill="hold">
                                          <p:stCondLst>
                                            <p:cond delay="0"/>
                                          </p:stCondLst>
                                        </p:cTn>
                                        <p:tgtEl>
                                          <p:spTgt spid="20596"/>
                                        </p:tgtEl>
                                        <p:attrNameLst>
                                          <p:attrName>style.visibility</p:attrName>
                                        </p:attrNameLst>
                                      </p:cBhvr>
                                      <p:to>
                                        <p:strVal val="visible"/>
                                      </p:to>
                                    </p:set>
                                    <p:anim calcmode="lin" valueType="num">
                                      <p:cBhvr>
                                        <p:cTn id="654" dur="1000" fill="hold"/>
                                        <p:tgtEl>
                                          <p:spTgt spid="20596"/>
                                        </p:tgtEl>
                                        <p:attrNameLst>
                                          <p:attrName>ppt_w</p:attrName>
                                        </p:attrNameLst>
                                      </p:cBhvr>
                                      <p:tavLst>
                                        <p:tav tm="0">
                                          <p:val>
                                            <p:fltVal val="0"/>
                                          </p:val>
                                        </p:tav>
                                        <p:tav tm="100000">
                                          <p:val>
                                            <p:strVal val="#ppt_w"/>
                                          </p:val>
                                        </p:tav>
                                      </p:tavLst>
                                    </p:anim>
                                    <p:anim calcmode="lin" valueType="num">
                                      <p:cBhvr>
                                        <p:cTn id="655" dur="1000" fill="hold"/>
                                        <p:tgtEl>
                                          <p:spTgt spid="20596"/>
                                        </p:tgtEl>
                                        <p:attrNameLst>
                                          <p:attrName>ppt_h</p:attrName>
                                        </p:attrNameLst>
                                      </p:cBhvr>
                                      <p:tavLst>
                                        <p:tav tm="0">
                                          <p:val>
                                            <p:fltVal val="0"/>
                                          </p:val>
                                        </p:tav>
                                        <p:tav tm="100000">
                                          <p:val>
                                            <p:strVal val="#ppt_h"/>
                                          </p:val>
                                        </p:tav>
                                      </p:tavLst>
                                    </p:anim>
                                    <p:anim calcmode="lin" valueType="num">
                                      <p:cBhvr>
                                        <p:cTn id="656" dur="1000" fill="hold"/>
                                        <p:tgtEl>
                                          <p:spTgt spid="20596"/>
                                        </p:tgtEl>
                                        <p:attrNameLst>
                                          <p:attrName>ppt_x</p:attrName>
                                        </p:attrNameLst>
                                      </p:cBhvr>
                                      <p:tavLst>
                                        <p:tav tm="0" fmla="#ppt_x+(cos(-2*pi*(1-$))*-#ppt_x-sin(-2*pi*(1-$))*(1-#ppt_y))*(1-$)">
                                          <p:val>
                                            <p:fltVal val="0"/>
                                          </p:val>
                                        </p:tav>
                                        <p:tav tm="100000">
                                          <p:val>
                                            <p:fltVal val="1"/>
                                          </p:val>
                                        </p:tav>
                                      </p:tavLst>
                                    </p:anim>
                                    <p:anim calcmode="lin" valueType="num">
                                      <p:cBhvr>
                                        <p:cTn id="657" dur="1000" fill="hold"/>
                                        <p:tgtEl>
                                          <p:spTgt spid="20596"/>
                                        </p:tgtEl>
                                        <p:attrNameLst>
                                          <p:attrName>ppt_y</p:attrName>
                                        </p:attrNameLst>
                                      </p:cBhvr>
                                      <p:tavLst>
                                        <p:tav tm="0" fmla="#ppt_y+(sin(-2*pi*(1-$))*-#ppt_x+cos(-2*pi*(1-$))*(1-#ppt_y))*(1-$)">
                                          <p:val>
                                            <p:fltVal val="0"/>
                                          </p:val>
                                        </p:tav>
                                        <p:tav tm="100000">
                                          <p:val>
                                            <p:fltVal val="1"/>
                                          </p:val>
                                        </p:tav>
                                      </p:tavLst>
                                    </p:anim>
                                  </p:childTnLst>
                                </p:cTn>
                              </p:par>
                              <p:par>
                                <p:cTn id="658" presetID="15" presetClass="entr" presetSubtype="0" fill="hold" grpId="0" nodeType="withEffect">
                                  <p:stCondLst>
                                    <p:cond delay="0"/>
                                  </p:stCondLst>
                                  <p:childTnLst>
                                    <p:set>
                                      <p:cBhvr>
                                        <p:cTn id="659" dur="1" fill="hold">
                                          <p:stCondLst>
                                            <p:cond delay="0"/>
                                          </p:stCondLst>
                                        </p:cTn>
                                        <p:tgtEl>
                                          <p:spTgt spid="20597"/>
                                        </p:tgtEl>
                                        <p:attrNameLst>
                                          <p:attrName>style.visibility</p:attrName>
                                        </p:attrNameLst>
                                      </p:cBhvr>
                                      <p:to>
                                        <p:strVal val="visible"/>
                                      </p:to>
                                    </p:set>
                                    <p:anim calcmode="lin" valueType="num">
                                      <p:cBhvr>
                                        <p:cTn id="660" dur="1000" fill="hold"/>
                                        <p:tgtEl>
                                          <p:spTgt spid="20597"/>
                                        </p:tgtEl>
                                        <p:attrNameLst>
                                          <p:attrName>ppt_w</p:attrName>
                                        </p:attrNameLst>
                                      </p:cBhvr>
                                      <p:tavLst>
                                        <p:tav tm="0">
                                          <p:val>
                                            <p:fltVal val="0"/>
                                          </p:val>
                                        </p:tav>
                                        <p:tav tm="100000">
                                          <p:val>
                                            <p:strVal val="#ppt_w"/>
                                          </p:val>
                                        </p:tav>
                                      </p:tavLst>
                                    </p:anim>
                                    <p:anim calcmode="lin" valueType="num">
                                      <p:cBhvr>
                                        <p:cTn id="661" dur="1000" fill="hold"/>
                                        <p:tgtEl>
                                          <p:spTgt spid="20597"/>
                                        </p:tgtEl>
                                        <p:attrNameLst>
                                          <p:attrName>ppt_h</p:attrName>
                                        </p:attrNameLst>
                                      </p:cBhvr>
                                      <p:tavLst>
                                        <p:tav tm="0">
                                          <p:val>
                                            <p:fltVal val="0"/>
                                          </p:val>
                                        </p:tav>
                                        <p:tav tm="100000">
                                          <p:val>
                                            <p:strVal val="#ppt_h"/>
                                          </p:val>
                                        </p:tav>
                                      </p:tavLst>
                                    </p:anim>
                                    <p:anim calcmode="lin" valueType="num">
                                      <p:cBhvr>
                                        <p:cTn id="662" dur="1000" fill="hold"/>
                                        <p:tgtEl>
                                          <p:spTgt spid="20597"/>
                                        </p:tgtEl>
                                        <p:attrNameLst>
                                          <p:attrName>ppt_x</p:attrName>
                                        </p:attrNameLst>
                                      </p:cBhvr>
                                      <p:tavLst>
                                        <p:tav tm="0" fmla="#ppt_x+(cos(-2*pi*(1-$))*-#ppt_x-sin(-2*pi*(1-$))*(1-#ppt_y))*(1-$)">
                                          <p:val>
                                            <p:fltVal val="0"/>
                                          </p:val>
                                        </p:tav>
                                        <p:tav tm="100000">
                                          <p:val>
                                            <p:fltVal val="1"/>
                                          </p:val>
                                        </p:tav>
                                      </p:tavLst>
                                    </p:anim>
                                    <p:anim calcmode="lin" valueType="num">
                                      <p:cBhvr>
                                        <p:cTn id="663" dur="1000" fill="hold"/>
                                        <p:tgtEl>
                                          <p:spTgt spid="20597"/>
                                        </p:tgtEl>
                                        <p:attrNameLst>
                                          <p:attrName>ppt_y</p:attrName>
                                        </p:attrNameLst>
                                      </p:cBhvr>
                                      <p:tavLst>
                                        <p:tav tm="0" fmla="#ppt_y+(sin(-2*pi*(1-$))*-#ppt_x+cos(-2*pi*(1-$))*(1-#ppt_y))*(1-$)">
                                          <p:val>
                                            <p:fltVal val="0"/>
                                          </p:val>
                                        </p:tav>
                                        <p:tav tm="100000">
                                          <p:val>
                                            <p:fltVal val="1"/>
                                          </p:val>
                                        </p:tav>
                                      </p:tavLst>
                                    </p:anim>
                                  </p:childTnLst>
                                </p:cTn>
                              </p:par>
                              <p:par>
                                <p:cTn id="664" presetID="15" presetClass="entr" presetSubtype="0" fill="hold" grpId="0" nodeType="withEffect">
                                  <p:stCondLst>
                                    <p:cond delay="0"/>
                                  </p:stCondLst>
                                  <p:childTnLst>
                                    <p:set>
                                      <p:cBhvr>
                                        <p:cTn id="665" dur="1" fill="hold">
                                          <p:stCondLst>
                                            <p:cond delay="0"/>
                                          </p:stCondLst>
                                        </p:cTn>
                                        <p:tgtEl>
                                          <p:spTgt spid="20598"/>
                                        </p:tgtEl>
                                        <p:attrNameLst>
                                          <p:attrName>style.visibility</p:attrName>
                                        </p:attrNameLst>
                                      </p:cBhvr>
                                      <p:to>
                                        <p:strVal val="visible"/>
                                      </p:to>
                                    </p:set>
                                    <p:anim calcmode="lin" valueType="num">
                                      <p:cBhvr>
                                        <p:cTn id="666" dur="1000" fill="hold"/>
                                        <p:tgtEl>
                                          <p:spTgt spid="20598"/>
                                        </p:tgtEl>
                                        <p:attrNameLst>
                                          <p:attrName>ppt_w</p:attrName>
                                        </p:attrNameLst>
                                      </p:cBhvr>
                                      <p:tavLst>
                                        <p:tav tm="0">
                                          <p:val>
                                            <p:fltVal val="0"/>
                                          </p:val>
                                        </p:tav>
                                        <p:tav tm="100000">
                                          <p:val>
                                            <p:strVal val="#ppt_w"/>
                                          </p:val>
                                        </p:tav>
                                      </p:tavLst>
                                    </p:anim>
                                    <p:anim calcmode="lin" valueType="num">
                                      <p:cBhvr>
                                        <p:cTn id="667" dur="1000" fill="hold"/>
                                        <p:tgtEl>
                                          <p:spTgt spid="20598"/>
                                        </p:tgtEl>
                                        <p:attrNameLst>
                                          <p:attrName>ppt_h</p:attrName>
                                        </p:attrNameLst>
                                      </p:cBhvr>
                                      <p:tavLst>
                                        <p:tav tm="0">
                                          <p:val>
                                            <p:fltVal val="0"/>
                                          </p:val>
                                        </p:tav>
                                        <p:tav tm="100000">
                                          <p:val>
                                            <p:strVal val="#ppt_h"/>
                                          </p:val>
                                        </p:tav>
                                      </p:tavLst>
                                    </p:anim>
                                    <p:anim calcmode="lin" valueType="num">
                                      <p:cBhvr>
                                        <p:cTn id="668" dur="1000" fill="hold"/>
                                        <p:tgtEl>
                                          <p:spTgt spid="20598"/>
                                        </p:tgtEl>
                                        <p:attrNameLst>
                                          <p:attrName>ppt_x</p:attrName>
                                        </p:attrNameLst>
                                      </p:cBhvr>
                                      <p:tavLst>
                                        <p:tav tm="0" fmla="#ppt_x+(cos(-2*pi*(1-$))*-#ppt_x-sin(-2*pi*(1-$))*(1-#ppt_y))*(1-$)">
                                          <p:val>
                                            <p:fltVal val="0"/>
                                          </p:val>
                                        </p:tav>
                                        <p:tav tm="100000">
                                          <p:val>
                                            <p:fltVal val="1"/>
                                          </p:val>
                                        </p:tav>
                                      </p:tavLst>
                                    </p:anim>
                                    <p:anim calcmode="lin" valueType="num">
                                      <p:cBhvr>
                                        <p:cTn id="669" dur="1000" fill="hold"/>
                                        <p:tgtEl>
                                          <p:spTgt spid="20598"/>
                                        </p:tgtEl>
                                        <p:attrNameLst>
                                          <p:attrName>ppt_y</p:attrName>
                                        </p:attrNameLst>
                                      </p:cBhvr>
                                      <p:tavLst>
                                        <p:tav tm="0" fmla="#ppt_y+(sin(-2*pi*(1-$))*-#ppt_x+cos(-2*pi*(1-$))*(1-#ppt_y))*(1-$)">
                                          <p:val>
                                            <p:fltVal val="0"/>
                                          </p:val>
                                        </p:tav>
                                        <p:tav tm="100000">
                                          <p:val>
                                            <p:fltVal val="1"/>
                                          </p:val>
                                        </p:tav>
                                      </p:tavLst>
                                    </p:anim>
                                  </p:childTnLst>
                                </p:cTn>
                              </p:par>
                              <p:par>
                                <p:cTn id="670" presetID="15" presetClass="entr" presetSubtype="0" fill="hold" grpId="0" nodeType="withEffect">
                                  <p:stCondLst>
                                    <p:cond delay="0"/>
                                  </p:stCondLst>
                                  <p:childTnLst>
                                    <p:set>
                                      <p:cBhvr>
                                        <p:cTn id="671" dur="1" fill="hold">
                                          <p:stCondLst>
                                            <p:cond delay="0"/>
                                          </p:stCondLst>
                                        </p:cTn>
                                        <p:tgtEl>
                                          <p:spTgt spid="20599"/>
                                        </p:tgtEl>
                                        <p:attrNameLst>
                                          <p:attrName>style.visibility</p:attrName>
                                        </p:attrNameLst>
                                      </p:cBhvr>
                                      <p:to>
                                        <p:strVal val="visible"/>
                                      </p:to>
                                    </p:set>
                                    <p:anim calcmode="lin" valueType="num">
                                      <p:cBhvr>
                                        <p:cTn id="672" dur="1000" fill="hold"/>
                                        <p:tgtEl>
                                          <p:spTgt spid="20599"/>
                                        </p:tgtEl>
                                        <p:attrNameLst>
                                          <p:attrName>ppt_w</p:attrName>
                                        </p:attrNameLst>
                                      </p:cBhvr>
                                      <p:tavLst>
                                        <p:tav tm="0">
                                          <p:val>
                                            <p:fltVal val="0"/>
                                          </p:val>
                                        </p:tav>
                                        <p:tav tm="100000">
                                          <p:val>
                                            <p:strVal val="#ppt_w"/>
                                          </p:val>
                                        </p:tav>
                                      </p:tavLst>
                                    </p:anim>
                                    <p:anim calcmode="lin" valueType="num">
                                      <p:cBhvr>
                                        <p:cTn id="673" dur="1000" fill="hold"/>
                                        <p:tgtEl>
                                          <p:spTgt spid="20599"/>
                                        </p:tgtEl>
                                        <p:attrNameLst>
                                          <p:attrName>ppt_h</p:attrName>
                                        </p:attrNameLst>
                                      </p:cBhvr>
                                      <p:tavLst>
                                        <p:tav tm="0">
                                          <p:val>
                                            <p:fltVal val="0"/>
                                          </p:val>
                                        </p:tav>
                                        <p:tav tm="100000">
                                          <p:val>
                                            <p:strVal val="#ppt_h"/>
                                          </p:val>
                                        </p:tav>
                                      </p:tavLst>
                                    </p:anim>
                                    <p:anim calcmode="lin" valueType="num">
                                      <p:cBhvr>
                                        <p:cTn id="674" dur="1000" fill="hold"/>
                                        <p:tgtEl>
                                          <p:spTgt spid="20599"/>
                                        </p:tgtEl>
                                        <p:attrNameLst>
                                          <p:attrName>ppt_x</p:attrName>
                                        </p:attrNameLst>
                                      </p:cBhvr>
                                      <p:tavLst>
                                        <p:tav tm="0" fmla="#ppt_x+(cos(-2*pi*(1-$))*-#ppt_x-sin(-2*pi*(1-$))*(1-#ppt_y))*(1-$)">
                                          <p:val>
                                            <p:fltVal val="0"/>
                                          </p:val>
                                        </p:tav>
                                        <p:tav tm="100000">
                                          <p:val>
                                            <p:fltVal val="1"/>
                                          </p:val>
                                        </p:tav>
                                      </p:tavLst>
                                    </p:anim>
                                    <p:anim calcmode="lin" valueType="num">
                                      <p:cBhvr>
                                        <p:cTn id="675" dur="1000" fill="hold"/>
                                        <p:tgtEl>
                                          <p:spTgt spid="20599"/>
                                        </p:tgtEl>
                                        <p:attrNameLst>
                                          <p:attrName>ppt_y</p:attrName>
                                        </p:attrNameLst>
                                      </p:cBhvr>
                                      <p:tavLst>
                                        <p:tav tm="0" fmla="#ppt_y+(sin(-2*pi*(1-$))*-#ppt_x+cos(-2*pi*(1-$))*(1-#ppt_y))*(1-$)">
                                          <p:val>
                                            <p:fltVal val="0"/>
                                          </p:val>
                                        </p:tav>
                                        <p:tav tm="100000">
                                          <p:val>
                                            <p:fltVal val="1"/>
                                          </p:val>
                                        </p:tav>
                                      </p:tavLst>
                                    </p:anim>
                                  </p:childTnLst>
                                </p:cTn>
                              </p:par>
                              <p:par>
                                <p:cTn id="676" presetID="15" presetClass="entr" presetSubtype="0" fill="hold" grpId="0" nodeType="withEffect">
                                  <p:stCondLst>
                                    <p:cond delay="0"/>
                                  </p:stCondLst>
                                  <p:childTnLst>
                                    <p:set>
                                      <p:cBhvr>
                                        <p:cTn id="677" dur="1" fill="hold">
                                          <p:stCondLst>
                                            <p:cond delay="0"/>
                                          </p:stCondLst>
                                        </p:cTn>
                                        <p:tgtEl>
                                          <p:spTgt spid="20600"/>
                                        </p:tgtEl>
                                        <p:attrNameLst>
                                          <p:attrName>style.visibility</p:attrName>
                                        </p:attrNameLst>
                                      </p:cBhvr>
                                      <p:to>
                                        <p:strVal val="visible"/>
                                      </p:to>
                                    </p:set>
                                    <p:anim calcmode="lin" valueType="num">
                                      <p:cBhvr>
                                        <p:cTn id="678" dur="1000" fill="hold"/>
                                        <p:tgtEl>
                                          <p:spTgt spid="20600"/>
                                        </p:tgtEl>
                                        <p:attrNameLst>
                                          <p:attrName>ppt_w</p:attrName>
                                        </p:attrNameLst>
                                      </p:cBhvr>
                                      <p:tavLst>
                                        <p:tav tm="0">
                                          <p:val>
                                            <p:fltVal val="0"/>
                                          </p:val>
                                        </p:tav>
                                        <p:tav tm="100000">
                                          <p:val>
                                            <p:strVal val="#ppt_w"/>
                                          </p:val>
                                        </p:tav>
                                      </p:tavLst>
                                    </p:anim>
                                    <p:anim calcmode="lin" valueType="num">
                                      <p:cBhvr>
                                        <p:cTn id="679" dur="1000" fill="hold"/>
                                        <p:tgtEl>
                                          <p:spTgt spid="20600"/>
                                        </p:tgtEl>
                                        <p:attrNameLst>
                                          <p:attrName>ppt_h</p:attrName>
                                        </p:attrNameLst>
                                      </p:cBhvr>
                                      <p:tavLst>
                                        <p:tav tm="0">
                                          <p:val>
                                            <p:fltVal val="0"/>
                                          </p:val>
                                        </p:tav>
                                        <p:tav tm="100000">
                                          <p:val>
                                            <p:strVal val="#ppt_h"/>
                                          </p:val>
                                        </p:tav>
                                      </p:tavLst>
                                    </p:anim>
                                    <p:anim calcmode="lin" valueType="num">
                                      <p:cBhvr>
                                        <p:cTn id="680" dur="1000" fill="hold"/>
                                        <p:tgtEl>
                                          <p:spTgt spid="20600"/>
                                        </p:tgtEl>
                                        <p:attrNameLst>
                                          <p:attrName>ppt_x</p:attrName>
                                        </p:attrNameLst>
                                      </p:cBhvr>
                                      <p:tavLst>
                                        <p:tav tm="0" fmla="#ppt_x+(cos(-2*pi*(1-$))*-#ppt_x-sin(-2*pi*(1-$))*(1-#ppt_y))*(1-$)">
                                          <p:val>
                                            <p:fltVal val="0"/>
                                          </p:val>
                                        </p:tav>
                                        <p:tav tm="100000">
                                          <p:val>
                                            <p:fltVal val="1"/>
                                          </p:val>
                                        </p:tav>
                                      </p:tavLst>
                                    </p:anim>
                                    <p:anim calcmode="lin" valueType="num">
                                      <p:cBhvr>
                                        <p:cTn id="681" dur="1000" fill="hold"/>
                                        <p:tgtEl>
                                          <p:spTgt spid="20600"/>
                                        </p:tgtEl>
                                        <p:attrNameLst>
                                          <p:attrName>ppt_y</p:attrName>
                                        </p:attrNameLst>
                                      </p:cBhvr>
                                      <p:tavLst>
                                        <p:tav tm="0" fmla="#ppt_y+(sin(-2*pi*(1-$))*-#ppt_x+cos(-2*pi*(1-$))*(1-#ppt_y))*(1-$)">
                                          <p:val>
                                            <p:fltVal val="0"/>
                                          </p:val>
                                        </p:tav>
                                        <p:tav tm="100000">
                                          <p:val>
                                            <p:fltVal val="1"/>
                                          </p:val>
                                        </p:tav>
                                      </p:tavLst>
                                    </p:anim>
                                  </p:childTnLst>
                                </p:cTn>
                              </p:par>
                              <p:par>
                                <p:cTn id="682" presetID="15" presetClass="entr" presetSubtype="0" fill="hold" grpId="0" nodeType="withEffect">
                                  <p:stCondLst>
                                    <p:cond delay="0"/>
                                  </p:stCondLst>
                                  <p:childTnLst>
                                    <p:set>
                                      <p:cBhvr>
                                        <p:cTn id="683" dur="1" fill="hold">
                                          <p:stCondLst>
                                            <p:cond delay="0"/>
                                          </p:stCondLst>
                                        </p:cTn>
                                        <p:tgtEl>
                                          <p:spTgt spid="20601"/>
                                        </p:tgtEl>
                                        <p:attrNameLst>
                                          <p:attrName>style.visibility</p:attrName>
                                        </p:attrNameLst>
                                      </p:cBhvr>
                                      <p:to>
                                        <p:strVal val="visible"/>
                                      </p:to>
                                    </p:set>
                                    <p:anim calcmode="lin" valueType="num">
                                      <p:cBhvr>
                                        <p:cTn id="684" dur="1000" fill="hold"/>
                                        <p:tgtEl>
                                          <p:spTgt spid="20601"/>
                                        </p:tgtEl>
                                        <p:attrNameLst>
                                          <p:attrName>ppt_w</p:attrName>
                                        </p:attrNameLst>
                                      </p:cBhvr>
                                      <p:tavLst>
                                        <p:tav tm="0">
                                          <p:val>
                                            <p:fltVal val="0"/>
                                          </p:val>
                                        </p:tav>
                                        <p:tav tm="100000">
                                          <p:val>
                                            <p:strVal val="#ppt_w"/>
                                          </p:val>
                                        </p:tav>
                                      </p:tavLst>
                                    </p:anim>
                                    <p:anim calcmode="lin" valueType="num">
                                      <p:cBhvr>
                                        <p:cTn id="685" dur="1000" fill="hold"/>
                                        <p:tgtEl>
                                          <p:spTgt spid="20601"/>
                                        </p:tgtEl>
                                        <p:attrNameLst>
                                          <p:attrName>ppt_h</p:attrName>
                                        </p:attrNameLst>
                                      </p:cBhvr>
                                      <p:tavLst>
                                        <p:tav tm="0">
                                          <p:val>
                                            <p:fltVal val="0"/>
                                          </p:val>
                                        </p:tav>
                                        <p:tav tm="100000">
                                          <p:val>
                                            <p:strVal val="#ppt_h"/>
                                          </p:val>
                                        </p:tav>
                                      </p:tavLst>
                                    </p:anim>
                                    <p:anim calcmode="lin" valueType="num">
                                      <p:cBhvr>
                                        <p:cTn id="686" dur="1000" fill="hold"/>
                                        <p:tgtEl>
                                          <p:spTgt spid="20601"/>
                                        </p:tgtEl>
                                        <p:attrNameLst>
                                          <p:attrName>ppt_x</p:attrName>
                                        </p:attrNameLst>
                                      </p:cBhvr>
                                      <p:tavLst>
                                        <p:tav tm="0" fmla="#ppt_x+(cos(-2*pi*(1-$))*-#ppt_x-sin(-2*pi*(1-$))*(1-#ppt_y))*(1-$)">
                                          <p:val>
                                            <p:fltVal val="0"/>
                                          </p:val>
                                        </p:tav>
                                        <p:tav tm="100000">
                                          <p:val>
                                            <p:fltVal val="1"/>
                                          </p:val>
                                        </p:tav>
                                      </p:tavLst>
                                    </p:anim>
                                    <p:anim calcmode="lin" valueType="num">
                                      <p:cBhvr>
                                        <p:cTn id="687" dur="1000" fill="hold"/>
                                        <p:tgtEl>
                                          <p:spTgt spid="20601"/>
                                        </p:tgtEl>
                                        <p:attrNameLst>
                                          <p:attrName>ppt_y</p:attrName>
                                        </p:attrNameLst>
                                      </p:cBhvr>
                                      <p:tavLst>
                                        <p:tav tm="0" fmla="#ppt_y+(sin(-2*pi*(1-$))*-#ppt_x+cos(-2*pi*(1-$))*(1-#ppt_y))*(1-$)">
                                          <p:val>
                                            <p:fltVal val="0"/>
                                          </p:val>
                                        </p:tav>
                                        <p:tav tm="100000">
                                          <p:val>
                                            <p:fltVal val="1"/>
                                          </p:val>
                                        </p:tav>
                                      </p:tavLst>
                                    </p:anim>
                                  </p:childTnLst>
                                </p:cTn>
                              </p:par>
                              <p:par>
                                <p:cTn id="688" presetID="15" presetClass="entr" presetSubtype="0" fill="hold" grpId="0" nodeType="withEffect">
                                  <p:stCondLst>
                                    <p:cond delay="0"/>
                                  </p:stCondLst>
                                  <p:childTnLst>
                                    <p:set>
                                      <p:cBhvr>
                                        <p:cTn id="689" dur="1" fill="hold">
                                          <p:stCondLst>
                                            <p:cond delay="0"/>
                                          </p:stCondLst>
                                        </p:cTn>
                                        <p:tgtEl>
                                          <p:spTgt spid="20602"/>
                                        </p:tgtEl>
                                        <p:attrNameLst>
                                          <p:attrName>style.visibility</p:attrName>
                                        </p:attrNameLst>
                                      </p:cBhvr>
                                      <p:to>
                                        <p:strVal val="visible"/>
                                      </p:to>
                                    </p:set>
                                    <p:anim calcmode="lin" valueType="num">
                                      <p:cBhvr>
                                        <p:cTn id="690" dur="1000" fill="hold"/>
                                        <p:tgtEl>
                                          <p:spTgt spid="20602"/>
                                        </p:tgtEl>
                                        <p:attrNameLst>
                                          <p:attrName>ppt_w</p:attrName>
                                        </p:attrNameLst>
                                      </p:cBhvr>
                                      <p:tavLst>
                                        <p:tav tm="0">
                                          <p:val>
                                            <p:fltVal val="0"/>
                                          </p:val>
                                        </p:tav>
                                        <p:tav tm="100000">
                                          <p:val>
                                            <p:strVal val="#ppt_w"/>
                                          </p:val>
                                        </p:tav>
                                      </p:tavLst>
                                    </p:anim>
                                    <p:anim calcmode="lin" valueType="num">
                                      <p:cBhvr>
                                        <p:cTn id="691" dur="1000" fill="hold"/>
                                        <p:tgtEl>
                                          <p:spTgt spid="20602"/>
                                        </p:tgtEl>
                                        <p:attrNameLst>
                                          <p:attrName>ppt_h</p:attrName>
                                        </p:attrNameLst>
                                      </p:cBhvr>
                                      <p:tavLst>
                                        <p:tav tm="0">
                                          <p:val>
                                            <p:fltVal val="0"/>
                                          </p:val>
                                        </p:tav>
                                        <p:tav tm="100000">
                                          <p:val>
                                            <p:strVal val="#ppt_h"/>
                                          </p:val>
                                        </p:tav>
                                      </p:tavLst>
                                    </p:anim>
                                    <p:anim calcmode="lin" valueType="num">
                                      <p:cBhvr>
                                        <p:cTn id="692" dur="1000" fill="hold"/>
                                        <p:tgtEl>
                                          <p:spTgt spid="20602"/>
                                        </p:tgtEl>
                                        <p:attrNameLst>
                                          <p:attrName>ppt_x</p:attrName>
                                        </p:attrNameLst>
                                      </p:cBhvr>
                                      <p:tavLst>
                                        <p:tav tm="0" fmla="#ppt_x+(cos(-2*pi*(1-$))*-#ppt_x-sin(-2*pi*(1-$))*(1-#ppt_y))*(1-$)">
                                          <p:val>
                                            <p:fltVal val="0"/>
                                          </p:val>
                                        </p:tav>
                                        <p:tav tm="100000">
                                          <p:val>
                                            <p:fltVal val="1"/>
                                          </p:val>
                                        </p:tav>
                                      </p:tavLst>
                                    </p:anim>
                                    <p:anim calcmode="lin" valueType="num">
                                      <p:cBhvr>
                                        <p:cTn id="693" dur="1000" fill="hold"/>
                                        <p:tgtEl>
                                          <p:spTgt spid="20602"/>
                                        </p:tgtEl>
                                        <p:attrNameLst>
                                          <p:attrName>ppt_y</p:attrName>
                                        </p:attrNameLst>
                                      </p:cBhvr>
                                      <p:tavLst>
                                        <p:tav tm="0" fmla="#ppt_y+(sin(-2*pi*(1-$))*-#ppt_x+cos(-2*pi*(1-$))*(1-#ppt_y))*(1-$)">
                                          <p:val>
                                            <p:fltVal val="0"/>
                                          </p:val>
                                        </p:tav>
                                        <p:tav tm="100000">
                                          <p:val>
                                            <p:fltVal val="1"/>
                                          </p:val>
                                        </p:tav>
                                      </p:tavLst>
                                    </p:anim>
                                  </p:childTnLst>
                                </p:cTn>
                              </p:par>
                              <p:par>
                                <p:cTn id="694" presetID="15" presetClass="entr" presetSubtype="0" fill="hold" grpId="0" nodeType="withEffect">
                                  <p:stCondLst>
                                    <p:cond delay="0"/>
                                  </p:stCondLst>
                                  <p:childTnLst>
                                    <p:set>
                                      <p:cBhvr>
                                        <p:cTn id="695" dur="1" fill="hold">
                                          <p:stCondLst>
                                            <p:cond delay="0"/>
                                          </p:stCondLst>
                                        </p:cTn>
                                        <p:tgtEl>
                                          <p:spTgt spid="20603"/>
                                        </p:tgtEl>
                                        <p:attrNameLst>
                                          <p:attrName>style.visibility</p:attrName>
                                        </p:attrNameLst>
                                      </p:cBhvr>
                                      <p:to>
                                        <p:strVal val="visible"/>
                                      </p:to>
                                    </p:set>
                                    <p:anim calcmode="lin" valueType="num">
                                      <p:cBhvr>
                                        <p:cTn id="696" dur="1000" fill="hold"/>
                                        <p:tgtEl>
                                          <p:spTgt spid="20603"/>
                                        </p:tgtEl>
                                        <p:attrNameLst>
                                          <p:attrName>ppt_w</p:attrName>
                                        </p:attrNameLst>
                                      </p:cBhvr>
                                      <p:tavLst>
                                        <p:tav tm="0">
                                          <p:val>
                                            <p:fltVal val="0"/>
                                          </p:val>
                                        </p:tav>
                                        <p:tav tm="100000">
                                          <p:val>
                                            <p:strVal val="#ppt_w"/>
                                          </p:val>
                                        </p:tav>
                                      </p:tavLst>
                                    </p:anim>
                                    <p:anim calcmode="lin" valueType="num">
                                      <p:cBhvr>
                                        <p:cTn id="697" dur="1000" fill="hold"/>
                                        <p:tgtEl>
                                          <p:spTgt spid="20603"/>
                                        </p:tgtEl>
                                        <p:attrNameLst>
                                          <p:attrName>ppt_h</p:attrName>
                                        </p:attrNameLst>
                                      </p:cBhvr>
                                      <p:tavLst>
                                        <p:tav tm="0">
                                          <p:val>
                                            <p:fltVal val="0"/>
                                          </p:val>
                                        </p:tav>
                                        <p:tav tm="100000">
                                          <p:val>
                                            <p:strVal val="#ppt_h"/>
                                          </p:val>
                                        </p:tav>
                                      </p:tavLst>
                                    </p:anim>
                                    <p:anim calcmode="lin" valueType="num">
                                      <p:cBhvr>
                                        <p:cTn id="698" dur="1000" fill="hold"/>
                                        <p:tgtEl>
                                          <p:spTgt spid="20603"/>
                                        </p:tgtEl>
                                        <p:attrNameLst>
                                          <p:attrName>ppt_x</p:attrName>
                                        </p:attrNameLst>
                                      </p:cBhvr>
                                      <p:tavLst>
                                        <p:tav tm="0" fmla="#ppt_x+(cos(-2*pi*(1-$))*-#ppt_x-sin(-2*pi*(1-$))*(1-#ppt_y))*(1-$)">
                                          <p:val>
                                            <p:fltVal val="0"/>
                                          </p:val>
                                        </p:tav>
                                        <p:tav tm="100000">
                                          <p:val>
                                            <p:fltVal val="1"/>
                                          </p:val>
                                        </p:tav>
                                      </p:tavLst>
                                    </p:anim>
                                    <p:anim calcmode="lin" valueType="num">
                                      <p:cBhvr>
                                        <p:cTn id="699" dur="1000" fill="hold"/>
                                        <p:tgtEl>
                                          <p:spTgt spid="20603"/>
                                        </p:tgtEl>
                                        <p:attrNameLst>
                                          <p:attrName>ppt_y</p:attrName>
                                        </p:attrNameLst>
                                      </p:cBhvr>
                                      <p:tavLst>
                                        <p:tav tm="0" fmla="#ppt_y+(sin(-2*pi*(1-$))*-#ppt_x+cos(-2*pi*(1-$))*(1-#ppt_y))*(1-$)">
                                          <p:val>
                                            <p:fltVal val="0"/>
                                          </p:val>
                                        </p:tav>
                                        <p:tav tm="100000">
                                          <p:val>
                                            <p:fltVal val="1"/>
                                          </p:val>
                                        </p:tav>
                                      </p:tavLst>
                                    </p:anim>
                                  </p:childTnLst>
                                </p:cTn>
                              </p:par>
                              <p:par>
                                <p:cTn id="700" presetID="15" presetClass="entr" presetSubtype="0" fill="hold" grpId="0" nodeType="withEffect">
                                  <p:stCondLst>
                                    <p:cond delay="0"/>
                                  </p:stCondLst>
                                  <p:childTnLst>
                                    <p:set>
                                      <p:cBhvr>
                                        <p:cTn id="701" dur="1" fill="hold">
                                          <p:stCondLst>
                                            <p:cond delay="0"/>
                                          </p:stCondLst>
                                        </p:cTn>
                                        <p:tgtEl>
                                          <p:spTgt spid="20604"/>
                                        </p:tgtEl>
                                        <p:attrNameLst>
                                          <p:attrName>style.visibility</p:attrName>
                                        </p:attrNameLst>
                                      </p:cBhvr>
                                      <p:to>
                                        <p:strVal val="visible"/>
                                      </p:to>
                                    </p:set>
                                    <p:anim calcmode="lin" valueType="num">
                                      <p:cBhvr>
                                        <p:cTn id="702" dur="1000" fill="hold"/>
                                        <p:tgtEl>
                                          <p:spTgt spid="20604"/>
                                        </p:tgtEl>
                                        <p:attrNameLst>
                                          <p:attrName>ppt_w</p:attrName>
                                        </p:attrNameLst>
                                      </p:cBhvr>
                                      <p:tavLst>
                                        <p:tav tm="0">
                                          <p:val>
                                            <p:fltVal val="0"/>
                                          </p:val>
                                        </p:tav>
                                        <p:tav tm="100000">
                                          <p:val>
                                            <p:strVal val="#ppt_w"/>
                                          </p:val>
                                        </p:tav>
                                      </p:tavLst>
                                    </p:anim>
                                    <p:anim calcmode="lin" valueType="num">
                                      <p:cBhvr>
                                        <p:cTn id="703" dur="1000" fill="hold"/>
                                        <p:tgtEl>
                                          <p:spTgt spid="20604"/>
                                        </p:tgtEl>
                                        <p:attrNameLst>
                                          <p:attrName>ppt_h</p:attrName>
                                        </p:attrNameLst>
                                      </p:cBhvr>
                                      <p:tavLst>
                                        <p:tav tm="0">
                                          <p:val>
                                            <p:fltVal val="0"/>
                                          </p:val>
                                        </p:tav>
                                        <p:tav tm="100000">
                                          <p:val>
                                            <p:strVal val="#ppt_h"/>
                                          </p:val>
                                        </p:tav>
                                      </p:tavLst>
                                    </p:anim>
                                    <p:anim calcmode="lin" valueType="num">
                                      <p:cBhvr>
                                        <p:cTn id="704" dur="1000" fill="hold"/>
                                        <p:tgtEl>
                                          <p:spTgt spid="20604"/>
                                        </p:tgtEl>
                                        <p:attrNameLst>
                                          <p:attrName>ppt_x</p:attrName>
                                        </p:attrNameLst>
                                      </p:cBhvr>
                                      <p:tavLst>
                                        <p:tav tm="0" fmla="#ppt_x+(cos(-2*pi*(1-$))*-#ppt_x-sin(-2*pi*(1-$))*(1-#ppt_y))*(1-$)">
                                          <p:val>
                                            <p:fltVal val="0"/>
                                          </p:val>
                                        </p:tav>
                                        <p:tav tm="100000">
                                          <p:val>
                                            <p:fltVal val="1"/>
                                          </p:val>
                                        </p:tav>
                                      </p:tavLst>
                                    </p:anim>
                                    <p:anim calcmode="lin" valueType="num">
                                      <p:cBhvr>
                                        <p:cTn id="705" dur="1000" fill="hold"/>
                                        <p:tgtEl>
                                          <p:spTgt spid="20604"/>
                                        </p:tgtEl>
                                        <p:attrNameLst>
                                          <p:attrName>ppt_y</p:attrName>
                                        </p:attrNameLst>
                                      </p:cBhvr>
                                      <p:tavLst>
                                        <p:tav tm="0" fmla="#ppt_y+(sin(-2*pi*(1-$))*-#ppt_x+cos(-2*pi*(1-$))*(1-#ppt_y))*(1-$)">
                                          <p:val>
                                            <p:fltVal val="0"/>
                                          </p:val>
                                        </p:tav>
                                        <p:tav tm="100000">
                                          <p:val>
                                            <p:fltVal val="1"/>
                                          </p:val>
                                        </p:tav>
                                      </p:tavLst>
                                    </p:anim>
                                  </p:childTnLst>
                                </p:cTn>
                              </p:par>
                              <p:par>
                                <p:cTn id="706" presetID="15" presetClass="entr" presetSubtype="0" fill="hold" grpId="0" nodeType="withEffect">
                                  <p:stCondLst>
                                    <p:cond delay="0"/>
                                  </p:stCondLst>
                                  <p:childTnLst>
                                    <p:set>
                                      <p:cBhvr>
                                        <p:cTn id="707" dur="1" fill="hold">
                                          <p:stCondLst>
                                            <p:cond delay="0"/>
                                          </p:stCondLst>
                                        </p:cTn>
                                        <p:tgtEl>
                                          <p:spTgt spid="20605"/>
                                        </p:tgtEl>
                                        <p:attrNameLst>
                                          <p:attrName>style.visibility</p:attrName>
                                        </p:attrNameLst>
                                      </p:cBhvr>
                                      <p:to>
                                        <p:strVal val="visible"/>
                                      </p:to>
                                    </p:set>
                                    <p:anim calcmode="lin" valueType="num">
                                      <p:cBhvr>
                                        <p:cTn id="708" dur="1000" fill="hold"/>
                                        <p:tgtEl>
                                          <p:spTgt spid="20605"/>
                                        </p:tgtEl>
                                        <p:attrNameLst>
                                          <p:attrName>ppt_w</p:attrName>
                                        </p:attrNameLst>
                                      </p:cBhvr>
                                      <p:tavLst>
                                        <p:tav tm="0">
                                          <p:val>
                                            <p:fltVal val="0"/>
                                          </p:val>
                                        </p:tav>
                                        <p:tav tm="100000">
                                          <p:val>
                                            <p:strVal val="#ppt_w"/>
                                          </p:val>
                                        </p:tav>
                                      </p:tavLst>
                                    </p:anim>
                                    <p:anim calcmode="lin" valueType="num">
                                      <p:cBhvr>
                                        <p:cTn id="709" dur="1000" fill="hold"/>
                                        <p:tgtEl>
                                          <p:spTgt spid="20605"/>
                                        </p:tgtEl>
                                        <p:attrNameLst>
                                          <p:attrName>ppt_h</p:attrName>
                                        </p:attrNameLst>
                                      </p:cBhvr>
                                      <p:tavLst>
                                        <p:tav tm="0">
                                          <p:val>
                                            <p:fltVal val="0"/>
                                          </p:val>
                                        </p:tav>
                                        <p:tav tm="100000">
                                          <p:val>
                                            <p:strVal val="#ppt_h"/>
                                          </p:val>
                                        </p:tav>
                                      </p:tavLst>
                                    </p:anim>
                                    <p:anim calcmode="lin" valueType="num">
                                      <p:cBhvr>
                                        <p:cTn id="710" dur="1000" fill="hold"/>
                                        <p:tgtEl>
                                          <p:spTgt spid="20605"/>
                                        </p:tgtEl>
                                        <p:attrNameLst>
                                          <p:attrName>ppt_x</p:attrName>
                                        </p:attrNameLst>
                                      </p:cBhvr>
                                      <p:tavLst>
                                        <p:tav tm="0" fmla="#ppt_x+(cos(-2*pi*(1-$))*-#ppt_x-sin(-2*pi*(1-$))*(1-#ppt_y))*(1-$)">
                                          <p:val>
                                            <p:fltVal val="0"/>
                                          </p:val>
                                        </p:tav>
                                        <p:tav tm="100000">
                                          <p:val>
                                            <p:fltVal val="1"/>
                                          </p:val>
                                        </p:tav>
                                      </p:tavLst>
                                    </p:anim>
                                    <p:anim calcmode="lin" valueType="num">
                                      <p:cBhvr>
                                        <p:cTn id="711" dur="1000" fill="hold"/>
                                        <p:tgtEl>
                                          <p:spTgt spid="20605"/>
                                        </p:tgtEl>
                                        <p:attrNameLst>
                                          <p:attrName>ppt_y</p:attrName>
                                        </p:attrNameLst>
                                      </p:cBhvr>
                                      <p:tavLst>
                                        <p:tav tm="0" fmla="#ppt_y+(sin(-2*pi*(1-$))*-#ppt_x+cos(-2*pi*(1-$))*(1-#ppt_y))*(1-$)">
                                          <p:val>
                                            <p:fltVal val="0"/>
                                          </p:val>
                                        </p:tav>
                                        <p:tav tm="100000">
                                          <p:val>
                                            <p:fltVal val="1"/>
                                          </p:val>
                                        </p:tav>
                                      </p:tavLst>
                                    </p:anim>
                                  </p:childTnLst>
                                </p:cTn>
                              </p:par>
                              <p:par>
                                <p:cTn id="712" presetID="15" presetClass="entr" presetSubtype="0" fill="hold" grpId="0" nodeType="withEffect">
                                  <p:stCondLst>
                                    <p:cond delay="0"/>
                                  </p:stCondLst>
                                  <p:childTnLst>
                                    <p:set>
                                      <p:cBhvr>
                                        <p:cTn id="713" dur="1" fill="hold">
                                          <p:stCondLst>
                                            <p:cond delay="0"/>
                                          </p:stCondLst>
                                        </p:cTn>
                                        <p:tgtEl>
                                          <p:spTgt spid="20606"/>
                                        </p:tgtEl>
                                        <p:attrNameLst>
                                          <p:attrName>style.visibility</p:attrName>
                                        </p:attrNameLst>
                                      </p:cBhvr>
                                      <p:to>
                                        <p:strVal val="visible"/>
                                      </p:to>
                                    </p:set>
                                    <p:anim calcmode="lin" valueType="num">
                                      <p:cBhvr>
                                        <p:cTn id="714" dur="1000" fill="hold"/>
                                        <p:tgtEl>
                                          <p:spTgt spid="20606"/>
                                        </p:tgtEl>
                                        <p:attrNameLst>
                                          <p:attrName>ppt_w</p:attrName>
                                        </p:attrNameLst>
                                      </p:cBhvr>
                                      <p:tavLst>
                                        <p:tav tm="0">
                                          <p:val>
                                            <p:fltVal val="0"/>
                                          </p:val>
                                        </p:tav>
                                        <p:tav tm="100000">
                                          <p:val>
                                            <p:strVal val="#ppt_w"/>
                                          </p:val>
                                        </p:tav>
                                      </p:tavLst>
                                    </p:anim>
                                    <p:anim calcmode="lin" valueType="num">
                                      <p:cBhvr>
                                        <p:cTn id="715" dur="1000" fill="hold"/>
                                        <p:tgtEl>
                                          <p:spTgt spid="20606"/>
                                        </p:tgtEl>
                                        <p:attrNameLst>
                                          <p:attrName>ppt_h</p:attrName>
                                        </p:attrNameLst>
                                      </p:cBhvr>
                                      <p:tavLst>
                                        <p:tav tm="0">
                                          <p:val>
                                            <p:fltVal val="0"/>
                                          </p:val>
                                        </p:tav>
                                        <p:tav tm="100000">
                                          <p:val>
                                            <p:strVal val="#ppt_h"/>
                                          </p:val>
                                        </p:tav>
                                      </p:tavLst>
                                    </p:anim>
                                    <p:anim calcmode="lin" valueType="num">
                                      <p:cBhvr>
                                        <p:cTn id="716" dur="1000" fill="hold"/>
                                        <p:tgtEl>
                                          <p:spTgt spid="20606"/>
                                        </p:tgtEl>
                                        <p:attrNameLst>
                                          <p:attrName>ppt_x</p:attrName>
                                        </p:attrNameLst>
                                      </p:cBhvr>
                                      <p:tavLst>
                                        <p:tav tm="0" fmla="#ppt_x+(cos(-2*pi*(1-$))*-#ppt_x-sin(-2*pi*(1-$))*(1-#ppt_y))*(1-$)">
                                          <p:val>
                                            <p:fltVal val="0"/>
                                          </p:val>
                                        </p:tav>
                                        <p:tav tm="100000">
                                          <p:val>
                                            <p:fltVal val="1"/>
                                          </p:val>
                                        </p:tav>
                                      </p:tavLst>
                                    </p:anim>
                                    <p:anim calcmode="lin" valueType="num">
                                      <p:cBhvr>
                                        <p:cTn id="717" dur="1000" fill="hold"/>
                                        <p:tgtEl>
                                          <p:spTgt spid="20606"/>
                                        </p:tgtEl>
                                        <p:attrNameLst>
                                          <p:attrName>ppt_y</p:attrName>
                                        </p:attrNameLst>
                                      </p:cBhvr>
                                      <p:tavLst>
                                        <p:tav tm="0" fmla="#ppt_y+(sin(-2*pi*(1-$))*-#ppt_x+cos(-2*pi*(1-$))*(1-#ppt_y))*(1-$)">
                                          <p:val>
                                            <p:fltVal val="0"/>
                                          </p:val>
                                        </p:tav>
                                        <p:tav tm="100000">
                                          <p:val>
                                            <p:fltVal val="1"/>
                                          </p:val>
                                        </p:tav>
                                      </p:tavLst>
                                    </p:anim>
                                  </p:childTnLst>
                                </p:cTn>
                              </p:par>
                              <p:par>
                                <p:cTn id="718" presetID="15" presetClass="entr" presetSubtype="0" fill="hold" grpId="0" nodeType="withEffect">
                                  <p:stCondLst>
                                    <p:cond delay="0"/>
                                  </p:stCondLst>
                                  <p:childTnLst>
                                    <p:set>
                                      <p:cBhvr>
                                        <p:cTn id="719" dur="1" fill="hold">
                                          <p:stCondLst>
                                            <p:cond delay="0"/>
                                          </p:stCondLst>
                                        </p:cTn>
                                        <p:tgtEl>
                                          <p:spTgt spid="20607"/>
                                        </p:tgtEl>
                                        <p:attrNameLst>
                                          <p:attrName>style.visibility</p:attrName>
                                        </p:attrNameLst>
                                      </p:cBhvr>
                                      <p:to>
                                        <p:strVal val="visible"/>
                                      </p:to>
                                    </p:set>
                                    <p:anim calcmode="lin" valueType="num">
                                      <p:cBhvr>
                                        <p:cTn id="720" dur="1000" fill="hold"/>
                                        <p:tgtEl>
                                          <p:spTgt spid="20607"/>
                                        </p:tgtEl>
                                        <p:attrNameLst>
                                          <p:attrName>ppt_w</p:attrName>
                                        </p:attrNameLst>
                                      </p:cBhvr>
                                      <p:tavLst>
                                        <p:tav tm="0">
                                          <p:val>
                                            <p:fltVal val="0"/>
                                          </p:val>
                                        </p:tav>
                                        <p:tav tm="100000">
                                          <p:val>
                                            <p:strVal val="#ppt_w"/>
                                          </p:val>
                                        </p:tav>
                                      </p:tavLst>
                                    </p:anim>
                                    <p:anim calcmode="lin" valueType="num">
                                      <p:cBhvr>
                                        <p:cTn id="721" dur="1000" fill="hold"/>
                                        <p:tgtEl>
                                          <p:spTgt spid="20607"/>
                                        </p:tgtEl>
                                        <p:attrNameLst>
                                          <p:attrName>ppt_h</p:attrName>
                                        </p:attrNameLst>
                                      </p:cBhvr>
                                      <p:tavLst>
                                        <p:tav tm="0">
                                          <p:val>
                                            <p:fltVal val="0"/>
                                          </p:val>
                                        </p:tav>
                                        <p:tav tm="100000">
                                          <p:val>
                                            <p:strVal val="#ppt_h"/>
                                          </p:val>
                                        </p:tav>
                                      </p:tavLst>
                                    </p:anim>
                                    <p:anim calcmode="lin" valueType="num">
                                      <p:cBhvr>
                                        <p:cTn id="722" dur="1000" fill="hold"/>
                                        <p:tgtEl>
                                          <p:spTgt spid="20607"/>
                                        </p:tgtEl>
                                        <p:attrNameLst>
                                          <p:attrName>ppt_x</p:attrName>
                                        </p:attrNameLst>
                                      </p:cBhvr>
                                      <p:tavLst>
                                        <p:tav tm="0" fmla="#ppt_x+(cos(-2*pi*(1-$))*-#ppt_x-sin(-2*pi*(1-$))*(1-#ppt_y))*(1-$)">
                                          <p:val>
                                            <p:fltVal val="0"/>
                                          </p:val>
                                        </p:tav>
                                        <p:tav tm="100000">
                                          <p:val>
                                            <p:fltVal val="1"/>
                                          </p:val>
                                        </p:tav>
                                      </p:tavLst>
                                    </p:anim>
                                    <p:anim calcmode="lin" valueType="num">
                                      <p:cBhvr>
                                        <p:cTn id="723" dur="1000" fill="hold"/>
                                        <p:tgtEl>
                                          <p:spTgt spid="20607"/>
                                        </p:tgtEl>
                                        <p:attrNameLst>
                                          <p:attrName>ppt_y</p:attrName>
                                        </p:attrNameLst>
                                      </p:cBhvr>
                                      <p:tavLst>
                                        <p:tav tm="0" fmla="#ppt_y+(sin(-2*pi*(1-$))*-#ppt_x+cos(-2*pi*(1-$))*(1-#ppt_y))*(1-$)">
                                          <p:val>
                                            <p:fltVal val="0"/>
                                          </p:val>
                                        </p:tav>
                                        <p:tav tm="100000">
                                          <p:val>
                                            <p:fltVal val="1"/>
                                          </p:val>
                                        </p:tav>
                                      </p:tavLst>
                                    </p:anim>
                                  </p:childTnLst>
                                </p:cTn>
                              </p:par>
                              <p:par>
                                <p:cTn id="724" presetID="15" presetClass="entr" presetSubtype="0" fill="hold" grpId="0" nodeType="withEffect">
                                  <p:stCondLst>
                                    <p:cond delay="0"/>
                                  </p:stCondLst>
                                  <p:childTnLst>
                                    <p:set>
                                      <p:cBhvr>
                                        <p:cTn id="725" dur="1" fill="hold">
                                          <p:stCondLst>
                                            <p:cond delay="0"/>
                                          </p:stCondLst>
                                        </p:cTn>
                                        <p:tgtEl>
                                          <p:spTgt spid="20608"/>
                                        </p:tgtEl>
                                        <p:attrNameLst>
                                          <p:attrName>style.visibility</p:attrName>
                                        </p:attrNameLst>
                                      </p:cBhvr>
                                      <p:to>
                                        <p:strVal val="visible"/>
                                      </p:to>
                                    </p:set>
                                    <p:anim calcmode="lin" valueType="num">
                                      <p:cBhvr>
                                        <p:cTn id="726" dur="1000" fill="hold"/>
                                        <p:tgtEl>
                                          <p:spTgt spid="20608"/>
                                        </p:tgtEl>
                                        <p:attrNameLst>
                                          <p:attrName>ppt_w</p:attrName>
                                        </p:attrNameLst>
                                      </p:cBhvr>
                                      <p:tavLst>
                                        <p:tav tm="0">
                                          <p:val>
                                            <p:fltVal val="0"/>
                                          </p:val>
                                        </p:tav>
                                        <p:tav tm="100000">
                                          <p:val>
                                            <p:strVal val="#ppt_w"/>
                                          </p:val>
                                        </p:tav>
                                      </p:tavLst>
                                    </p:anim>
                                    <p:anim calcmode="lin" valueType="num">
                                      <p:cBhvr>
                                        <p:cTn id="727" dur="1000" fill="hold"/>
                                        <p:tgtEl>
                                          <p:spTgt spid="20608"/>
                                        </p:tgtEl>
                                        <p:attrNameLst>
                                          <p:attrName>ppt_h</p:attrName>
                                        </p:attrNameLst>
                                      </p:cBhvr>
                                      <p:tavLst>
                                        <p:tav tm="0">
                                          <p:val>
                                            <p:fltVal val="0"/>
                                          </p:val>
                                        </p:tav>
                                        <p:tav tm="100000">
                                          <p:val>
                                            <p:strVal val="#ppt_h"/>
                                          </p:val>
                                        </p:tav>
                                      </p:tavLst>
                                    </p:anim>
                                    <p:anim calcmode="lin" valueType="num">
                                      <p:cBhvr>
                                        <p:cTn id="728" dur="1000" fill="hold"/>
                                        <p:tgtEl>
                                          <p:spTgt spid="20608"/>
                                        </p:tgtEl>
                                        <p:attrNameLst>
                                          <p:attrName>ppt_x</p:attrName>
                                        </p:attrNameLst>
                                      </p:cBhvr>
                                      <p:tavLst>
                                        <p:tav tm="0" fmla="#ppt_x+(cos(-2*pi*(1-$))*-#ppt_x-sin(-2*pi*(1-$))*(1-#ppt_y))*(1-$)">
                                          <p:val>
                                            <p:fltVal val="0"/>
                                          </p:val>
                                        </p:tav>
                                        <p:tav tm="100000">
                                          <p:val>
                                            <p:fltVal val="1"/>
                                          </p:val>
                                        </p:tav>
                                      </p:tavLst>
                                    </p:anim>
                                    <p:anim calcmode="lin" valueType="num">
                                      <p:cBhvr>
                                        <p:cTn id="729" dur="1000" fill="hold"/>
                                        <p:tgtEl>
                                          <p:spTgt spid="20608"/>
                                        </p:tgtEl>
                                        <p:attrNameLst>
                                          <p:attrName>ppt_y</p:attrName>
                                        </p:attrNameLst>
                                      </p:cBhvr>
                                      <p:tavLst>
                                        <p:tav tm="0" fmla="#ppt_y+(sin(-2*pi*(1-$))*-#ppt_x+cos(-2*pi*(1-$))*(1-#ppt_y))*(1-$)">
                                          <p:val>
                                            <p:fltVal val="0"/>
                                          </p:val>
                                        </p:tav>
                                        <p:tav tm="100000">
                                          <p:val>
                                            <p:fltVal val="1"/>
                                          </p:val>
                                        </p:tav>
                                      </p:tavLst>
                                    </p:anim>
                                  </p:childTnLst>
                                </p:cTn>
                              </p:par>
                              <p:par>
                                <p:cTn id="730" presetID="15" presetClass="entr" presetSubtype="0" fill="hold" grpId="0" nodeType="withEffect">
                                  <p:stCondLst>
                                    <p:cond delay="0"/>
                                  </p:stCondLst>
                                  <p:childTnLst>
                                    <p:set>
                                      <p:cBhvr>
                                        <p:cTn id="731" dur="1" fill="hold">
                                          <p:stCondLst>
                                            <p:cond delay="0"/>
                                          </p:stCondLst>
                                        </p:cTn>
                                        <p:tgtEl>
                                          <p:spTgt spid="20609"/>
                                        </p:tgtEl>
                                        <p:attrNameLst>
                                          <p:attrName>style.visibility</p:attrName>
                                        </p:attrNameLst>
                                      </p:cBhvr>
                                      <p:to>
                                        <p:strVal val="visible"/>
                                      </p:to>
                                    </p:set>
                                    <p:anim calcmode="lin" valueType="num">
                                      <p:cBhvr>
                                        <p:cTn id="732" dur="1000" fill="hold"/>
                                        <p:tgtEl>
                                          <p:spTgt spid="20609"/>
                                        </p:tgtEl>
                                        <p:attrNameLst>
                                          <p:attrName>ppt_w</p:attrName>
                                        </p:attrNameLst>
                                      </p:cBhvr>
                                      <p:tavLst>
                                        <p:tav tm="0">
                                          <p:val>
                                            <p:fltVal val="0"/>
                                          </p:val>
                                        </p:tav>
                                        <p:tav tm="100000">
                                          <p:val>
                                            <p:strVal val="#ppt_w"/>
                                          </p:val>
                                        </p:tav>
                                      </p:tavLst>
                                    </p:anim>
                                    <p:anim calcmode="lin" valueType="num">
                                      <p:cBhvr>
                                        <p:cTn id="733" dur="1000" fill="hold"/>
                                        <p:tgtEl>
                                          <p:spTgt spid="20609"/>
                                        </p:tgtEl>
                                        <p:attrNameLst>
                                          <p:attrName>ppt_h</p:attrName>
                                        </p:attrNameLst>
                                      </p:cBhvr>
                                      <p:tavLst>
                                        <p:tav tm="0">
                                          <p:val>
                                            <p:fltVal val="0"/>
                                          </p:val>
                                        </p:tav>
                                        <p:tav tm="100000">
                                          <p:val>
                                            <p:strVal val="#ppt_h"/>
                                          </p:val>
                                        </p:tav>
                                      </p:tavLst>
                                    </p:anim>
                                    <p:anim calcmode="lin" valueType="num">
                                      <p:cBhvr>
                                        <p:cTn id="734" dur="1000" fill="hold"/>
                                        <p:tgtEl>
                                          <p:spTgt spid="20609"/>
                                        </p:tgtEl>
                                        <p:attrNameLst>
                                          <p:attrName>ppt_x</p:attrName>
                                        </p:attrNameLst>
                                      </p:cBhvr>
                                      <p:tavLst>
                                        <p:tav tm="0" fmla="#ppt_x+(cos(-2*pi*(1-$))*-#ppt_x-sin(-2*pi*(1-$))*(1-#ppt_y))*(1-$)">
                                          <p:val>
                                            <p:fltVal val="0"/>
                                          </p:val>
                                        </p:tav>
                                        <p:tav tm="100000">
                                          <p:val>
                                            <p:fltVal val="1"/>
                                          </p:val>
                                        </p:tav>
                                      </p:tavLst>
                                    </p:anim>
                                    <p:anim calcmode="lin" valueType="num">
                                      <p:cBhvr>
                                        <p:cTn id="735" dur="1000" fill="hold"/>
                                        <p:tgtEl>
                                          <p:spTgt spid="20609"/>
                                        </p:tgtEl>
                                        <p:attrNameLst>
                                          <p:attrName>ppt_y</p:attrName>
                                        </p:attrNameLst>
                                      </p:cBhvr>
                                      <p:tavLst>
                                        <p:tav tm="0" fmla="#ppt_y+(sin(-2*pi*(1-$))*-#ppt_x+cos(-2*pi*(1-$))*(1-#ppt_y))*(1-$)">
                                          <p:val>
                                            <p:fltVal val="0"/>
                                          </p:val>
                                        </p:tav>
                                        <p:tav tm="100000">
                                          <p:val>
                                            <p:fltVal val="1"/>
                                          </p:val>
                                        </p:tav>
                                      </p:tavLst>
                                    </p:anim>
                                  </p:childTnLst>
                                </p:cTn>
                              </p:par>
                              <p:par>
                                <p:cTn id="736" presetID="15" presetClass="entr" presetSubtype="0" fill="hold" grpId="0" nodeType="withEffect">
                                  <p:stCondLst>
                                    <p:cond delay="0"/>
                                  </p:stCondLst>
                                  <p:childTnLst>
                                    <p:set>
                                      <p:cBhvr>
                                        <p:cTn id="737" dur="1" fill="hold">
                                          <p:stCondLst>
                                            <p:cond delay="0"/>
                                          </p:stCondLst>
                                        </p:cTn>
                                        <p:tgtEl>
                                          <p:spTgt spid="20610"/>
                                        </p:tgtEl>
                                        <p:attrNameLst>
                                          <p:attrName>style.visibility</p:attrName>
                                        </p:attrNameLst>
                                      </p:cBhvr>
                                      <p:to>
                                        <p:strVal val="visible"/>
                                      </p:to>
                                    </p:set>
                                    <p:anim calcmode="lin" valueType="num">
                                      <p:cBhvr>
                                        <p:cTn id="738" dur="1000" fill="hold"/>
                                        <p:tgtEl>
                                          <p:spTgt spid="20610"/>
                                        </p:tgtEl>
                                        <p:attrNameLst>
                                          <p:attrName>ppt_w</p:attrName>
                                        </p:attrNameLst>
                                      </p:cBhvr>
                                      <p:tavLst>
                                        <p:tav tm="0">
                                          <p:val>
                                            <p:fltVal val="0"/>
                                          </p:val>
                                        </p:tav>
                                        <p:tav tm="100000">
                                          <p:val>
                                            <p:strVal val="#ppt_w"/>
                                          </p:val>
                                        </p:tav>
                                      </p:tavLst>
                                    </p:anim>
                                    <p:anim calcmode="lin" valueType="num">
                                      <p:cBhvr>
                                        <p:cTn id="739" dur="1000" fill="hold"/>
                                        <p:tgtEl>
                                          <p:spTgt spid="20610"/>
                                        </p:tgtEl>
                                        <p:attrNameLst>
                                          <p:attrName>ppt_h</p:attrName>
                                        </p:attrNameLst>
                                      </p:cBhvr>
                                      <p:tavLst>
                                        <p:tav tm="0">
                                          <p:val>
                                            <p:fltVal val="0"/>
                                          </p:val>
                                        </p:tav>
                                        <p:tav tm="100000">
                                          <p:val>
                                            <p:strVal val="#ppt_h"/>
                                          </p:val>
                                        </p:tav>
                                      </p:tavLst>
                                    </p:anim>
                                    <p:anim calcmode="lin" valueType="num">
                                      <p:cBhvr>
                                        <p:cTn id="740" dur="1000" fill="hold"/>
                                        <p:tgtEl>
                                          <p:spTgt spid="20610"/>
                                        </p:tgtEl>
                                        <p:attrNameLst>
                                          <p:attrName>ppt_x</p:attrName>
                                        </p:attrNameLst>
                                      </p:cBhvr>
                                      <p:tavLst>
                                        <p:tav tm="0" fmla="#ppt_x+(cos(-2*pi*(1-$))*-#ppt_x-sin(-2*pi*(1-$))*(1-#ppt_y))*(1-$)">
                                          <p:val>
                                            <p:fltVal val="0"/>
                                          </p:val>
                                        </p:tav>
                                        <p:tav tm="100000">
                                          <p:val>
                                            <p:fltVal val="1"/>
                                          </p:val>
                                        </p:tav>
                                      </p:tavLst>
                                    </p:anim>
                                    <p:anim calcmode="lin" valueType="num">
                                      <p:cBhvr>
                                        <p:cTn id="741" dur="1000" fill="hold"/>
                                        <p:tgtEl>
                                          <p:spTgt spid="20610"/>
                                        </p:tgtEl>
                                        <p:attrNameLst>
                                          <p:attrName>ppt_y</p:attrName>
                                        </p:attrNameLst>
                                      </p:cBhvr>
                                      <p:tavLst>
                                        <p:tav tm="0" fmla="#ppt_y+(sin(-2*pi*(1-$))*-#ppt_x+cos(-2*pi*(1-$))*(1-#ppt_y))*(1-$)">
                                          <p:val>
                                            <p:fltVal val="0"/>
                                          </p:val>
                                        </p:tav>
                                        <p:tav tm="100000">
                                          <p:val>
                                            <p:fltVal val="1"/>
                                          </p:val>
                                        </p:tav>
                                      </p:tavLst>
                                    </p:anim>
                                  </p:childTnLst>
                                </p:cTn>
                              </p:par>
                              <p:par>
                                <p:cTn id="742" presetID="15" presetClass="entr" presetSubtype="0" fill="hold" grpId="0" nodeType="withEffect">
                                  <p:stCondLst>
                                    <p:cond delay="0"/>
                                  </p:stCondLst>
                                  <p:childTnLst>
                                    <p:set>
                                      <p:cBhvr>
                                        <p:cTn id="743" dur="1" fill="hold">
                                          <p:stCondLst>
                                            <p:cond delay="0"/>
                                          </p:stCondLst>
                                        </p:cTn>
                                        <p:tgtEl>
                                          <p:spTgt spid="20611"/>
                                        </p:tgtEl>
                                        <p:attrNameLst>
                                          <p:attrName>style.visibility</p:attrName>
                                        </p:attrNameLst>
                                      </p:cBhvr>
                                      <p:to>
                                        <p:strVal val="visible"/>
                                      </p:to>
                                    </p:set>
                                    <p:anim calcmode="lin" valueType="num">
                                      <p:cBhvr>
                                        <p:cTn id="744" dur="1000" fill="hold"/>
                                        <p:tgtEl>
                                          <p:spTgt spid="20611"/>
                                        </p:tgtEl>
                                        <p:attrNameLst>
                                          <p:attrName>ppt_w</p:attrName>
                                        </p:attrNameLst>
                                      </p:cBhvr>
                                      <p:tavLst>
                                        <p:tav tm="0">
                                          <p:val>
                                            <p:fltVal val="0"/>
                                          </p:val>
                                        </p:tav>
                                        <p:tav tm="100000">
                                          <p:val>
                                            <p:strVal val="#ppt_w"/>
                                          </p:val>
                                        </p:tav>
                                      </p:tavLst>
                                    </p:anim>
                                    <p:anim calcmode="lin" valueType="num">
                                      <p:cBhvr>
                                        <p:cTn id="745" dur="1000" fill="hold"/>
                                        <p:tgtEl>
                                          <p:spTgt spid="20611"/>
                                        </p:tgtEl>
                                        <p:attrNameLst>
                                          <p:attrName>ppt_h</p:attrName>
                                        </p:attrNameLst>
                                      </p:cBhvr>
                                      <p:tavLst>
                                        <p:tav tm="0">
                                          <p:val>
                                            <p:fltVal val="0"/>
                                          </p:val>
                                        </p:tav>
                                        <p:tav tm="100000">
                                          <p:val>
                                            <p:strVal val="#ppt_h"/>
                                          </p:val>
                                        </p:tav>
                                      </p:tavLst>
                                    </p:anim>
                                    <p:anim calcmode="lin" valueType="num">
                                      <p:cBhvr>
                                        <p:cTn id="746" dur="1000" fill="hold"/>
                                        <p:tgtEl>
                                          <p:spTgt spid="20611"/>
                                        </p:tgtEl>
                                        <p:attrNameLst>
                                          <p:attrName>ppt_x</p:attrName>
                                        </p:attrNameLst>
                                      </p:cBhvr>
                                      <p:tavLst>
                                        <p:tav tm="0" fmla="#ppt_x+(cos(-2*pi*(1-$))*-#ppt_x-sin(-2*pi*(1-$))*(1-#ppt_y))*(1-$)">
                                          <p:val>
                                            <p:fltVal val="0"/>
                                          </p:val>
                                        </p:tav>
                                        <p:tav tm="100000">
                                          <p:val>
                                            <p:fltVal val="1"/>
                                          </p:val>
                                        </p:tav>
                                      </p:tavLst>
                                    </p:anim>
                                    <p:anim calcmode="lin" valueType="num">
                                      <p:cBhvr>
                                        <p:cTn id="747" dur="1000" fill="hold"/>
                                        <p:tgtEl>
                                          <p:spTgt spid="20611"/>
                                        </p:tgtEl>
                                        <p:attrNameLst>
                                          <p:attrName>ppt_y</p:attrName>
                                        </p:attrNameLst>
                                      </p:cBhvr>
                                      <p:tavLst>
                                        <p:tav tm="0" fmla="#ppt_y+(sin(-2*pi*(1-$))*-#ppt_x+cos(-2*pi*(1-$))*(1-#ppt_y))*(1-$)">
                                          <p:val>
                                            <p:fltVal val="0"/>
                                          </p:val>
                                        </p:tav>
                                        <p:tav tm="100000">
                                          <p:val>
                                            <p:fltVal val="1"/>
                                          </p:val>
                                        </p:tav>
                                      </p:tavLst>
                                    </p:anim>
                                  </p:childTnLst>
                                </p:cTn>
                              </p:par>
                              <p:par>
                                <p:cTn id="748" presetID="15" presetClass="entr" presetSubtype="0" fill="hold" grpId="0" nodeType="withEffect">
                                  <p:stCondLst>
                                    <p:cond delay="0"/>
                                  </p:stCondLst>
                                  <p:childTnLst>
                                    <p:set>
                                      <p:cBhvr>
                                        <p:cTn id="749" dur="1" fill="hold">
                                          <p:stCondLst>
                                            <p:cond delay="0"/>
                                          </p:stCondLst>
                                        </p:cTn>
                                        <p:tgtEl>
                                          <p:spTgt spid="20612"/>
                                        </p:tgtEl>
                                        <p:attrNameLst>
                                          <p:attrName>style.visibility</p:attrName>
                                        </p:attrNameLst>
                                      </p:cBhvr>
                                      <p:to>
                                        <p:strVal val="visible"/>
                                      </p:to>
                                    </p:set>
                                    <p:anim calcmode="lin" valueType="num">
                                      <p:cBhvr>
                                        <p:cTn id="750" dur="1000" fill="hold"/>
                                        <p:tgtEl>
                                          <p:spTgt spid="20612"/>
                                        </p:tgtEl>
                                        <p:attrNameLst>
                                          <p:attrName>ppt_w</p:attrName>
                                        </p:attrNameLst>
                                      </p:cBhvr>
                                      <p:tavLst>
                                        <p:tav tm="0">
                                          <p:val>
                                            <p:fltVal val="0"/>
                                          </p:val>
                                        </p:tav>
                                        <p:tav tm="100000">
                                          <p:val>
                                            <p:strVal val="#ppt_w"/>
                                          </p:val>
                                        </p:tav>
                                      </p:tavLst>
                                    </p:anim>
                                    <p:anim calcmode="lin" valueType="num">
                                      <p:cBhvr>
                                        <p:cTn id="751" dur="1000" fill="hold"/>
                                        <p:tgtEl>
                                          <p:spTgt spid="20612"/>
                                        </p:tgtEl>
                                        <p:attrNameLst>
                                          <p:attrName>ppt_h</p:attrName>
                                        </p:attrNameLst>
                                      </p:cBhvr>
                                      <p:tavLst>
                                        <p:tav tm="0">
                                          <p:val>
                                            <p:fltVal val="0"/>
                                          </p:val>
                                        </p:tav>
                                        <p:tav tm="100000">
                                          <p:val>
                                            <p:strVal val="#ppt_h"/>
                                          </p:val>
                                        </p:tav>
                                      </p:tavLst>
                                    </p:anim>
                                    <p:anim calcmode="lin" valueType="num">
                                      <p:cBhvr>
                                        <p:cTn id="752" dur="1000" fill="hold"/>
                                        <p:tgtEl>
                                          <p:spTgt spid="20612"/>
                                        </p:tgtEl>
                                        <p:attrNameLst>
                                          <p:attrName>ppt_x</p:attrName>
                                        </p:attrNameLst>
                                      </p:cBhvr>
                                      <p:tavLst>
                                        <p:tav tm="0" fmla="#ppt_x+(cos(-2*pi*(1-$))*-#ppt_x-sin(-2*pi*(1-$))*(1-#ppt_y))*(1-$)">
                                          <p:val>
                                            <p:fltVal val="0"/>
                                          </p:val>
                                        </p:tav>
                                        <p:tav tm="100000">
                                          <p:val>
                                            <p:fltVal val="1"/>
                                          </p:val>
                                        </p:tav>
                                      </p:tavLst>
                                    </p:anim>
                                    <p:anim calcmode="lin" valueType="num">
                                      <p:cBhvr>
                                        <p:cTn id="753" dur="1000" fill="hold"/>
                                        <p:tgtEl>
                                          <p:spTgt spid="20612"/>
                                        </p:tgtEl>
                                        <p:attrNameLst>
                                          <p:attrName>ppt_y</p:attrName>
                                        </p:attrNameLst>
                                      </p:cBhvr>
                                      <p:tavLst>
                                        <p:tav tm="0" fmla="#ppt_y+(sin(-2*pi*(1-$))*-#ppt_x+cos(-2*pi*(1-$))*(1-#ppt_y))*(1-$)">
                                          <p:val>
                                            <p:fltVal val="0"/>
                                          </p:val>
                                        </p:tav>
                                        <p:tav tm="100000">
                                          <p:val>
                                            <p:fltVal val="1"/>
                                          </p:val>
                                        </p:tav>
                                      </p:tavLst>
                                    </p:anim>
                                  </p:childTnLst>
                                </p:cTn>
                              </p:par>
                              <p:par>
                                <p:cTn id="754" presetID="15" presetClass="entr" presetSubtype="0" fill="hold" grpId="0" nodeType="withEffect">
                                  <p:stCondLst>
                                    <p:cond delay="0"/>
                                  </p:stCondLst>
                                  <p:childTnLst>
                                    <p:set>
                                      <p:cBhvr>
                                        <p:cTn id="755" dur="1" fill="hold">
                                          <p:stCondLst>
                                            <p:cond delay="0"/>
                                          </p:stCondLst>
                                        </p:cTn>
                                        <p:tgtEl>
                                          <p:spTgt spid="20613"/>
                                        </p:tgtEl>
                                        <p:attrNameLst>
                                          <p:attrName>style.visibility</p:attrName>
                                        </p:attrNameLst>
                                      </p:cBhvr>
                                      <p:to>
                                        <p:strVal val="visible"/>
                                      </p:to>
                                    </p:set>
                                    <p:anim calcmode="lin" valueType="num">
                                      <p:cBhvr>
                                        <p:cTn id="756" dur="1000" fill="hold"/>
                                        <p:tgtEl>
                                          <p:spTgt spid="20613"/>
                                        </p:tgtEl>
                                        <p:attrNameLst>
                                          <p:attrName>ppt_w</p:attrName>
                                        </p:attrNameLst>
                                      </p:cBhvr>
                                      <p:tavLst>
                                        <p:tav tm="0">
                                          <p:val>
                                            <p:fltVal val="0"/>
                                          </p:val>
                                        </p:tav>
                                        <p:tav tm="100000">
                                          <p:val>
                                            <p:strVal val="#ppt_w"/>
                                          </p:val>
                                        </p:tav>
                                      </p:tavLst>
                                    </p:anim>
                                    <p:anim calcmode="lin" valueType="num">
                                      <p:cBhvr>
                                        <p:cTn id="757" dur="1000" fill="hold"/>
                                        <p:tgtEl>
                                          <p:spTgt spid="20613"/>
                                        </p:tgtEl>
                                        <p:attrNameLst>
                                          <p:attrName>ppt_h</p:attrName>
                                        </p:attrNameLst>
                                      </p:cBhvr>
                                      <p:tavLst>
                                        <p:tav tm="0">
                                          <p:val>
                                            <p:fltVal val="0"/>
                                          </p:val>
                                        </p:tav>
                                        <p:tav tm="100000">
                                          <p:val>
                                            <p:strVal val="#ppt_h"/>
                                          </p:val>
                                        </p:tav>
                                      </p:tavLst>
                                    </p:anim>
                                    <p:anim calcmode="lin" valueType="num">
                                      <p:cBhvr>
                                        <p:cTn id="758" dur="1000" fill="hold"/>
                                        <p:tgtEl>
                                          <p:spTgt spid="20613"/>
                                        </p:tgtEl>
                                        <p:attrNameLst>
                                          <p:attrName>ppt_x</p:attrName>
                                        </p:attrNameLst>
                                      </p:cBhvr>
                                      <p:tavLst>
                                        <p:tav tm="0" fmla="#ppt_x+(cos(-2*pi*(1-$))*-#ppt_x-sin(-2*pi*(1-$))*(1-#ppt_y))*(1-$)">
                                          <p:val>
                                            <p:fltVal val="0"/>
                                          </p:val>
                                        </p:tav>
                                        <p:tav tm="100000">
                                          <p:val>
                                            <p:fltVal val="1"/>
                                          </p:val>
                                        </p:tav>
                                      </p:tavLst>
                                    </p:anim>
                                    <p:anim calcmode="lin" valueType="num">
                                      <p:cBhvr>
                                        <p:cTn id="759" dur="1000" fill="hold"/>
                                        <p:tgtEl>
                                          <p:spTgt spid="20613"/>
                                        </p:tgtEl>
                                        <p:attrNameLst>
                                          <p:attrName>ppt_y</p:attrName>
                                        </p:attrNameLst>
                                      </p:cBhvr>
                                      <p:tavLst>
                                        <p:tav tm="0" fmla="#ppt_y+(sin(-2*pi*(1-$))*-#ppt_x+cos(-2*pi*(1-$))*(1-#ppt_y))*(1-$)">
                                          <p:val>
                                            <p:fltVal val="0"/>
                                          </p:val>
                                        </p:tav>
                                        <p:tav tm="100000">
                                          <p:val>
                                            <p:fltVal val="1"/>
                                          </p:val>
                                        </p:tav>
                                      </p:tavLst>
                                    </p:anim>
                                  </p:childTnLst>
                                </p:cTn>
                              </p:par>
                              <p:par>
                                <p:cTn id="760" presetID="15" presetClass="entr" presetSubtype="0" fill="hold" grpId="0" nodeType="withEffect">
                                  <p:stCondLst>
                                    <p:cond delay="0"/>
                                  </p:stCondLst>
                                  <p:childTnLst>
                                    <p:set>
                                      <p:cBhvr>
                                        <p:cTn id="761" dur="1" fill="hold">
                                          <p:stCondLst>
                                            <p:cond delay="0"/>
                                          </p:stCondLst>
                                        </p:cTn>
                                        <p:tgtEl>
                                          <p:spTgt spid="20614"/>
                                        </p:tgtEl>
                                        <p:attrNameLst>
                                          <p:attrName>style.visibility</p:attrName>
                                        </p:attrNameLst>
                                      </p:cBhvr>
                                      <p:to>
                                        <p:strVal val="visible"/>
                                      </p:to>
                                    </p:set>
                                    <p:anim calcmode="lin" valueType="num">
                                      <p:cBhvr>
                                        <p:cTn id="762" dur="1000" fill="hold"/>
                                        <p:tgtEl>
                                          <p:spTgt spid="20614"/>
                                        </p:tgtEl>
                                        <p:attrNameLst>
                                          <p:attrName>ppt_w</p:attrName>
                                        </p:attrNameLst>
                                      </p:cBhvr>
                                      <p:tavLst>
                                        <p:tav tm="0">
                                          <p:val>
                                            <p:fltVal val="0"/>
                                          </p:val>
                                        </p:tav>
                                        <p:tav tm="100000">
                                          <p:val>
                                            <p:strVal val="#ppt_w"/>
                                          </p:val>
                                        </p:tav>
                                      </p:tavLst>
                                    </p:anim>
                                    <p:anim calcmode="lin" valueType="num">
                                      <p:cBhvr>
                                        <p:cTn id="763" dur="1000" fill="hold"/>
                                        <p:tgtEl>
                                          <p:spTgt spid="20614"/>
                                        </p:tgtEl>
                                        <p:attrNameLst>
                                          <p:attrName>ppt_h</p:attrName>
                                        </p:attrNameLst>
                                      </p:cBhvr>
                                      <p:tavLst>
                                        <p:tav tm="0">
                                          <p:val>
                                            <p:fltVal val="0"/>
                                          </p:val>
                                        </p:tav>
                                        <p:tav tm="100000">
                                          <p:val>
                                            <p:strVal val="#ppt_h"/>
                                          </p:val>
                                        </p:tav>
                                      </p:tavLst>
                                    </p:anim>
                                    <p:anim calcmode="lin" valueType="num">
                                      <p:cBhvr>
                                        <p:cTn id="764" dur="1000" fill="hold"/>
                                        <p:tgtEl>
                                          <p:spTgt spid="20614"/>
                                        </p:tgtEl>
                                        <p:attrNameLst>
                                          <p:attrName>ppt_x</p:attrName>
                                        </p:attrNameLst>
                                      </p:cBhvr>
                                      <p:tavLst>
                                        <p:tav tm="0" fmla="#ppt_x+(cos(-2*pi*(1-$))*-#ppt_x-sin(-2*pi*(1-$))*(1-#ppt_y))*(1-$)">
                                          <p:val>
                                            <p:fltVal val="0"/>
                                          </p:val>
                                        </p:tav>
                                        <p:tav tm="100000">
                                          <p:val>
                                            <p:fltVal val="1"/>
                                          </p:val>
                                        </p:tav>
                                      </p:tavLst>
                                    </p:anim>
                                    <p:anim calcmode="lin" valueType="num">
                                      <p:cBhvr>
                                        <p:cTn id="765" dur="1000" fill="hold"/>
                                        <p:tgtEl>
                                          <p:spTgt spid="20614"/>
                                        </p:tgtEl>
                                        <p:attrNameLst>
                                          <p:attrName>ppt_y</p:attrName>
                                        </p:attrNameLst>
                                      </p:cBhvr>
                                      <p:tavLst>
                                        <p:tav tm="0" fmla="#ppt_y+(sin(-2*pi*(1-$))*-#ppt_x+cos(-2*pi*(1-$))*(1-#ppt_y))*(1-$)">
                                          <p:val>
                                            <p:fltVal val="0"/>
                                          </p:val>
                                        </p:tav>
                                        <p:tav tm="100000">
                                          <p:val>
                                            <p:fltVal val="1"/>
                                          </p:val>
                                        </p:tav>
                                      </p:tavLst>
                                    </p:anim>
                                  </p:childTnLst>
                                </p:cTn>
                              </p:par>
                              <p:par>
                                <p:cTn id="766" presetID="15" presetClass="entr" presetSubtype="0" fill="hold" grpId="0" nodeType="withEffect">
                                  <p:stCondLst>
                                    <p:cond delay="0"/>
                                  </p:stCondLst>
                                  <p:childTnLst>
                                    <p:set>
                                      <p:cBhvr>
                                        <p:cTn id="767" dur="1" fill="hold">
                                          <p:stCondLst>
                                            <p:cond delay="0"/>
                                          </p:stCondLst>
                                        </p:cTn>
                                        <p:tgtEl>
                                          <p:spTgt spid="20615"/>
                                        </p:tgtEl>
                                        <p:attrNameLst>
                                          <p:attrName>style.visibility</p:attrName>
                                        </p:attrNameLst>
                                      </p:cBhvr>
                                      <p:to>
                                        <p:strVal val="visible"/>
                                      </p:to>
                                    </p:set>
                                    <p:anim calcmode="lin" valueType="num">
                                      <p:cBhvr>
                                        <p:cTn id="768" dur="1000" fill="hold"/>
                                        <p:tgtEl>
                                          <p:spTgt spid="20615"/>
                                        </p:tgtEl>
                                        <p:attrNameLst>
                                          <p:attrName>ppt_w</p:attrName>
                                        </p:attrNameLst>
                                      </p:cBhvr>
                                      <p:tavLst>
                                        <p:tav tm="0">
                                          <p:val>
                                            <p:fltVal val="0"/>
                                          </p:val>
                                        </p:tav>
                                        <p:tav tm="100000">
                                          <p:val>
                                            <p:strVal val="#ppt_w"/>
                                          </p:val>
                                        </p:tav>
                                      </p:tavLst>
                                    </p:anim>
                                    <p:anim calcmode="lin" valueType="num">
                                      <p:cBhvr>
                                        <p:cTn id="769" dur="1000" fill="hold"/>
                                        <p:tgtEl>
                                          <p:spTgt spid="20615"/>
                                        </p:tgtEl>
                                        <p:attrNameLst>
                                          <p:attrName>ppt_h</p:attrName>
                                        </p:attrNameLst>
                                      </p:cBhvr>
                                      <p:tavLst>
                                        <p:tav tm="0">
                                          <p:val>
                                            <p:fltVal val="0"/>
                                          </p:val>
                                        </p:tav>
                                        <p:tav tm="100000">
                                          <p:val>
                                            <p:strVal val="#ppt_h"/>
                                          </p:val>
                                        </p:tav>
                                      </p:tavLst>
                                    </p:anim>
                                    <p:anim calcmode="lin" valueType="num">
                                      <p:cBhvr>
                                        <p:cTn id="770" dur="1000" fill="hold"/>
                                        <p:tgtEl>
                                          <p:spTgt spid="20615"/>
                                        </p:tgtEl>
                                        <p:attrNameLst>
                                          <p:attrName>ppt_x</p:attrName>
                                        </p:attrNameLst>
                                      </p:cBhvr>
                                      <p:tavLst>
                                        <p:tav tm="0" fmla="#ppt_x+(cos(-2*pi*(1-$))*-#ppt_x-sin(-2*pi*(1-$))*(1-#ppt_y))*(1-$)">
                                          <p:val>
                                            <p:fltVal val="0"/>
                                          </p:val>
                                        </p:tav>
                                        <p:tav tm="100000">
                                          <p:val>
                                            <p:fltVal val="1"/>
                                          </p:val>
                                        </p:tav>
                                      </p:tavLst>
                                    </p:anim>
                                    <p:anim calcmode="lin" valueType="num">
                                      <p:cBhvr>
                                        <p:cTn id="771" dur="1000" fill="hold"/>
                                        <p:tgtEl>
                                          <p:spTgt spid="20615"/>
                                        </p:tgtEl>
                                        <p:attrNameLst>
                                          <p:attrName>ppt_y</p:attrName>
                                        </p:attrNameLst>
                                      </p:cBhvr>
                                      <p:tavLst>
                                        <p:tav tm="0" fmla="#ppt_y+(sin(-2*pi*(1-$))*-#ppt_x+cos(-2*pi*(1-$))*(1-#ppt_y))*(1-$)">
                                          <p:val>
                                            <p:fltVal val="0"/>
                                          </p:val>
                                        </p:tav>
                                        <p:tav tm="100000">
                                          <p:val>
                                            <p:fltVal val="1"/>
                                          </p:val>
                                        </p:tav>
                                      </p:tavLst>
                                    </p:anim>
                                  </p:childTnLst>
                                </p:cTn>
                              </p:par>
                              <p:par>
                                <p:cTn id="772" presetID="15" presetClass="entr" presetSubtype="0" fill="hold" grpId="0" nodeType="withEffect">
                                  <p:stCondLst>
                                    <p:cond delay="0"/>
                                  </p:stCondLst>
                                  <p:childTnLst>
                                    <p:set>
                                      <p:cBhvr>
                                        <p:cTn id="773" dur="1" fill="hold">
                                          <p:stCondLst>
                                            <p:cond delay="0"/>
                                          </p:stCondLst>
                                        </p:cTn>
                                        <p:tgtEl>
                                          <p:spTgt spid="20616"/>
                                        </p:tgtEl>
                                        <p:attrNameLst>
                                          <p:attrName>style.visibility</p:attrName>
                                        </p:attrNameLst>
                                      </p:cBhvr>
                                      <p:to>
                                        <p:strVal val="visible"/>
                                      </p:to>
                                    </p:set>
                                    <p:anim calcmode="lin" valueType="num">
                                      <p:cBhvr>
                                        <p:cTn id="774" dur="1000" fill="hold"/>
                                        <p:tgtEl>
                                          <p:spTgt spid="20616"/>
                                        </p:tgtEl>
                                        <p:attrNameLst>
                                          <p:attrName>ppt_w</p:attrName>
                                        </p:attrNameLst>
                                      </p:cBhvr>
                                      <p:tavLst>
                                        <p:tav tm="0">
                                          <p:val>
                                            <p:fltVal val="0"/>
                                          </p:val>
                                        </p:tav>
                                        <p:tav tm="100000">
                                          <p:val>
                                            <p:strVal val="#ppt_w"/>
                                          </p:val>
                                        </p:tav>
                                      </p:tavLst>
                                    </p:anim>
                                    <p:anim calcmode="lin" valueType="num">
                                      <p:cBhvr>
                                        <p:cTn id="775" dur="1000" fill="hold"/>
                                        <p:tgtEl>
                                          <p:spTgt spid="20616"/>
                                        </p:tgtEl>
                                        <p:attrNameLst>
                                          <p:attrName>ppt_h</p:attrName>
                                        </p:attrNameLst>
                                      </p:cBhvr>
                                      <p:tavLst>
                                        <p:tav tm="0">
                                          <p:val>
                                            <p:fltVal val="0"/>
                                          </p:val>
                                        </p:tav>
                                        <p:tav tm="100000">
                                          <p:val>
                                            <p:strVal val="#ppt_h"/>
                                          </p:val>
                                        </p:tav>
                                      </p:tavLst>
                                    </p:anim>
                                    <p:anim calcmode="lin" valueType="num">
                                      <p:cBhvr>
                                        <p:cTn id="776" dur="1000" fill="hold"/>
                                        <p:tgtEl>
                                          <p:spTgt spid="20616"/>
                                        </p:tgtEl>
                                        <p:attrNameLst>
                                          <p:attrName>ppt_x</p:attrName>
                                        </p:attrNameLst>
                                      </p:cBhvr>
                                      <p:tavLst>
                                        <p:tav tm="0" fmla="#ppt_x+(cos(-2*pi*(1-$))*-#ppt_x-sin(-2*pi*(1-$))*(1-#ppt_y))*(1-$)">
                                          <p:val>
                                            <p:fltVal val="0"/>
                                          </p:val>
                                        </p:tav>
                                        <p:tav tm="100000">
                                          <p:val>
                                            <p:fltVal val="1"/>
                                          </p:val>
                                        </p:tav>
                                      </p:tavLst>
                                    </p:anim>
                                    <p:anim calcmode="lin" valueType="num">
                                      <p:cBhvr>
                                        <p:cTn id="777" dur="1000" fill="hold"/>
                                        <p:tgtEl>
                                          <p:spTgt spid="20616"/>
                                        </p:tgtEl>
                                        <p:attrNameLst>
                                          <p:attrName>ppt_y</p:attrName>
                                        </p:attrNameLst>
                                      </p:cBhvr>
                                      <p:tavLst>
                                        <p:tav tm="0" fmla="#ppt_y+(sin(-2*pi*(1-$))*-#ppt_x+cos(-2*pi*(1-$))*(1-#ppt_y))*(1-$)">
                                          <p:val>
                                            <p:fltVal val="0"/>
                                          </p:val>
                                        </p:tav>
                                        <p:tav tm="100000">
                                          <p:val>
                                            <p:fltVal val="1"/>
                                          </p:val>
                                        </p:tav>
                                      </p:tavLst>
                                    </p:anim>
                                  </p:childTnLst>
                                </p:cTn>
                              </p:par>
                              <p:par>
                                <p:cTn id="778" presetID="15" presetClass="entr" presetSubtype="0" fill="hold" grpId="0" nodeType="withEffect">
                                  <p:stCondLst>
                                    <p:cond delay="0"/>
                                  </p:stCondLst>
                                  <p:childTnLst>
                                    <p:set>
                                      <p:cBhvr>
                                        <p:cTn id="779" dur="1" fill="hold">
                                          <p:stCondLst>
                                            <p:cond delay="0"/>
                                          </p:stCondLst>
                                        </p:cTn>
                                        <p:tgtEl>
                                          <p:spTgt spid="20617"/>
                                        </p:tgtEl>
                                        <p:attrNameLst>
                                          <p:attrName>style.visibility</p:attrName>
                                        </p:attrNameLst>
                                      </p:cBhvr>
                                      <p:to>
                                        <p:strVal val="visible"/>
                                      </p:to>
                                    </p:set>
                                    <p:anim calcmode="lin" valueType="num">
                                      <p:cBhvr>
                                        <p:cTn id="780" dur="1000" fill="hold"/>
                                        <p:tgtEl>
                                          <p:spTgt spid="20617"/>
                                        </p:tgtEl>
                                        <p:attrNameLst>
                                          <p:attrName>ppt_w</p:attrName>
                                        </p:attrNameLst>
                                      </p:cBhvr>
                                      <p:tavLst>
                                        <p:tav tm="0">
                                          <p:val>
                                            <p:fltVal val="0"/>
                                          </p:val>
                                        </p:tav>
                                        <p:tav tm="100000">
                                          <p:val>
                                            <p:strVal val="#ppt_w"/>
                                          </p:val>
                                        </p:tav>
                                      </p:tavLst>
                                    </p:anim>
                                    <p:anim calcmode="lin" valueType="num">
                                      <p:cBhvr>
                                        <p:cTn id="781" dur="1000" fill="hold"/>
                                        <p:tgtEl>
                                          <p:spTgt spid="20617"/>
                                        </p:tgtEl>
                                        <p:attrNameLst>
                                          <p:attrName>ppt_h</p:attrName>
                                        </p:attrNameLst>
                                      </p:cBhvr>
                                      <p:tavLst>
                                        <p:tav tm="0">
                                          <p:val>
                                            <p:fltVal val="0"/>
                                          </p:val>
                                        </p:tav>
                                        <p:tav tm="100000">
                                          <p:val>
                                            <p:strVal val="#ppt_h"/>
                                          </p:val>
                                        </p:tav>
                                      </p:tavLst>
                                    </p:anim>
                                    <p:anim calcmode="lin" valueType="num">
                                      <p:cBhvr>
                                        <p:cTn id="782" dur="1000" fill="hold"/>
                                        <p:tgtEl>
                                          <p:spTgt spid="20617"/>
                                        </p:tgtEl>
                                        <p:attrNameLst>
                                          <p:attrName>ppt_x</p:attrName>
                                        </p:attrNameLst>
                                      </p:cBhvr>
                                      <p:tavLst>
                                        <p:tav tm="0" fmla="#ppt_x+(cos(-2*pi*(1-$))*-#ppt_x-sin(-2*pi*(1-$))*(1-#ppt_y))*(1-$)">
                                          <p:val>
                                            <p:fltVal val="0"/>
                                          </p:val>
                                        </p:tav>
                                        <p:tav tm="100000">
                                          <p:val>
                                            <p:fltVal val="1"/>
                                          </p:val>
                                        </p:tav>
                                      </p:tavLst>
                                    </p:anim>
                                    <p:anim calcmode="lin" valueType="num">
                                      <p:cBhvr>
                                        <p:cTn id="783" dur="1000" fill="hold"/>
                                        <p:tgtEl>
                                          <p:spTgt spid="20617"/>
                                        </p:tgtEl>
                                        <p:attrNameLst>
                                          <p:attrName>ppt_y</p:attrName>
                                        </p:attrNameLst>
                                      </p:cBhvr>
                                      <p:tavLst>
                                        <p:tav tm="0" fmla="#ppt_y+(sin(-2*pi*(1-$))*-#ppt_x+cos(-2*pi*(1-$))*(1-#ppt_y))*(1-$)">
                                          <p:val>
                                            <p:fltVal val="0"/>
                                          </p:val>
                                        </p:tav>
                                        <p:tav tm="100000">
                                          <p:val>
                                            <p:fltVal val="1"/>
                                          </p:val>
                                        </p:tav>
                                      </p:tavLst>
                                    </p:anim>
                                  </p:childTnLst>
                                </p:cTn>
                              </p:par>
                              <p:par>
                                <p:cTn id="784" presetID="15" presetClass="entr" presetSubtype="0" fill="hold" grpId="0" nodeType="withEffect">
                                  <p:stCondLst>
                                    <p:cond delay="0"/>
                                  </p:stCondLst>
                                  <p:childTnLst>
                                    <p:set>
                                      <p:cBhvr>
                                        <p:cTn id="785" dur="1" fill="hold">
                                          <p:stCondLst>
                                            <p:cond delay="0"/>
                                          </p:stCondLst>
                                        </p:cTn>
                                        <p:tgtEl>
                                          <p:spTgt spid="20618"/>
                                        </p:tgtEl>
                                        <p:attrNameLst>
                                          <p:attrName>style.visibility</p:attrName>
                                        </p:attrNameLst>
                                      </p:cBhvr>
                                      <p:to>
                                        <p:strVal val="visible"/>
                                      </p:to>
                                    </p:set>
                                    <p:anim calcmode="lin" valueType="num">
                                      <p:cBhvr>
                                        <p:cTn id="786" dur="1000" fill="hold"/>
                                        <p:tgtEl>
                                          <p:spTgt spid="20618"/>
                                        </p:tgtEl>
                                        <p:attrNameLst>
                                          <p:attrName>ppt_w</p:attrName>
                                        </p:attrNameLst>
                                      </p:cBhvr>
                                      <p:tavLst>
                                        <p:tav tm="0">
                                          <p:val>
                                            <p:fltVal val="0"/>
                                          </p:val>
                                        </p:tav>
                                        <p:tav tm="100000">
                                          <p:val>
                                            <p:strVal val="#ppt_w"/>
                                          </p:val>
                                        </p:tav>
                                      </p:tavLst>
                                    </p:anim>
                                    <p:anim calcmode="lin" valueType="num">
                                      <p:cBhvr>
                                        <p:cTn id="787" dur="1000" fill="hold"/>
                                        <p:tgtEl>
                                          <p:spTgt spid="20618"/>
                                        </p:tgtEl>
                                        <p:attrNameLst>
                                          <p:attrName>ppt_h</p:attrName>
                                        </p:attrNameLst>
                                      </p:cBhvr>
                                      <p:tavLst>
                                        <p:tav tm="0">
                                          <p:val>
                                            <p:fltVal val="0"/>
                                          </p:val>
                                        </p:tav>
                                        <p:tav tm="100000">
                                          <p:val>
                                            <p:strVal val="#ppt_h"/>
                                          </p:val>
                                        </p:tav>
                                      </p:tavLst>
                                    </p:anim>
                                    <p:anim calcmode="lin" valueType="num">
                                      <p:cBhvr>
                                        <p:cTn id="788" dur="1000" fill="hold"/>
                                        <p:tgtEl>
                                          <p:spTgt spid="20618"/>
                                        </p:tgtEl>
                                        <p:attrNameLst>
                                          <p:attrName>ppt_x</p:attrName>
                                        </p:attrNameLst>
                                      </p:cBhvr>
                                      <p:tavLst>
                                        <p:tav tm="0" fmla="#ppt_x+(cos(-2*pi*(1-$))*-#ppt_x-sin(-2*pi*(1-$))*(1-#ppt_y))*(1-$)">
                                          <p:val>
                                            <p:fltVal val="0"/>
                                          </p:val>
                                        </p:tav>
                                        <p:tav tm="100000">
                                          <p:val>
                                            <p:fltVal val="1"/>
                                          </p:val>
                                        </p:tav>
                                      </p:tavLst>
                                    </p:anim>
                                    <p:anim calcmode="lin" valueType="num">
                                      <p:cBhvr>
                                        <p:cTn id="789" dur="1000" fill="hold"/>
                                        <p:tgtEl>
                                          <p:spTgt spid="20618"/>
                                        </p:tgtEl>
                                        <p:attrNameLst>
                                          <p:attrName>ppt_y</p:attrName>
                                        </p:attrNameLst>
                                      </p:cBhvr>
                                      <p:tavLst>
                                        <p:tav tm="0" fmla="#ppt_y+(sin(-2*pi*(1-$))*-#ppt_x+cos(-2*pi*(1-$))*(1-#ppt_y))*(1-$)">
                                          <p:val>
                                            <p:fltVal val="0"/>
                                          </p:val>
                                        </p:tav>
                                        <p:tav tm="100000">
                                          <p:val>
                                            <p:fltVal val="1"/>
                                          </p:val>
                                        </p:tav>
                                      </p:tavLst>
                                    </p:anim>
                                  </p:childTnLst>
                                </p:cTn>
                              </p:par>
                              <p:par>
                                <p:cTn id="790" presetID="15" presetClass="entr" presetSubtype="0" fill="hold" grpId="0" nodeType="withEffect">
                                  <p:stCondLst>
                                    <p:cond delay="0"/>
                                  </p:stCondLst>
                                  <p:childTnLst>
                                    <p:set>
                                      <p:cBhvr>
                                        <p:cTn id="791" dur="1" fill="hold">
                                          <p:stCondLst>
                                            <p:cond delay="0"/>
                                          </p:stCondLst>
                                        </p:cTn>
                                        <p:tgtEl>
                                          <p:spTgt spid="20619"/>
                                        </p:tgtEl>
                                        <p:attrNameLst>
                                          <p:attrName>style.visibility</p:attrName>
                                        </p:attrNameLst>
                                      </p:cBhvr>
                                      <p:to>
                                        <p:strVal val="visible"/>
                                      </p:to>
                                    </p:set>
                                    <p:anim calcmode="lin" valueType="num">
                                      <p:cBhvr>
                                        <p:cTn id="792" dur="1000" fill="hold"/>
                                        <p:tgtEl>
                                          <p:spTgt spid="20619"/>
                                        </p:tgtEl>
                                        <p:attrNameLst>
                                          <p:attrName>ppt_w</p:attrName>
                                        </p:attrNameLst>
                                      </p:cBhvr>
                                      <p:tavLst>
                                        <p:tav tm="0">
                                          <p:val>
                                            <p:fltVal val="0"/>
                                          </p:val>
                                        </p:tav>
                                        <p:tav tm="100000">
                                          <p:val>
                                            <p:strVal val="#ppt_w"/>
                                          </p:val>
                                        </p:tav>
                                      </p:tavLst>
                                    </p:anim>
                                    <p:anim calcmode="lin" valueType="num">
                                      <p:cBhvr>
                                        <p:cTn id="793" dur="1000" fill="hold"/>
                                        <p:tgtEl>
                                          <p:spTgt spid="20619"/>
                                        </p:tgtEl>
                                        <p:attrNameLst>
                                          <p:attrName>ppt_h</p:attrName>
                                        </p:attrNameLst>
                                      </p:cBhvr>
                                      <p:tavLst>
                                        <p:tav tm="0">
                                          <p:val>
                                            <p:fltVal val="0"/>
                                          </p:val>
                                        </p:tav>
                                        <p:tav tm="100000">
                                          <p:val>
                                            <p:strVal val="#ppt_h"/>
                                          </p:val>
                                        </p:tav>
                                      </p:tavLst>
                                    </p:anim>
                                    <p:anim calcmode="lin" valueType="num">
                                      <p:cBhvr>
                                        <p:cTn id="794" dur="1000" fill="hold"/>
                                        <p:tgtEl>
                                          <p:spTgt spid="20619"/>
                                        </p:tgtEl>
                                        <p:attrNameLst>
                                          <p:attrName>ppt_x</p:attrName>
                                        </p:attrNameLst>
                                      </p:cBhvr>
                                      <p:tavLst>
                                        <p:tav tm="0" fmla="#ppt_x+(cos(-2*pi*(1-$))*-#ppt_x-sin(-2*pi*(1-$))*(1-#ppt_y))*(1-$)">
                                          <p:val>
                                            <p:fltVal val="0"/>
                                          </p:val>
                                        </p:tav>
                                        <p:tav tm="100000">
                                          <p:val>
                                            <p:fltVal val="1"/>
                                          </p:val>
                                        </p:tav>
                                      </p:tavLst>
                                    </p:anim>
                                    <p:anim calcmode="lin" valueType="num">
                                      <p:cBhvr>
                                        <p:cTn id="795" dur="1000" fill="hold"/>
                                        <p:tgtEl>
                                          <p:spTgt spid="20619"/>
                                        </p:tgtEl>
                                        <p:attrNameLst>
                                          <p:attrName>ppt_y</p:attrName>
                                        </p:attrNameLst>
                                      </p:cBhvr>
                                      <p:tavLst>
                                        <p:tav tm="0" fmla="#ppt_y+(sin(-2*pi*(1-$))*-#ppt_x+cos(-2*pi*(1-$))*(1-#ppt_y))*(1-$)">
                                          <p:val>
                                            <p:fltVal val="0"/>
                                          </p:val>
                                        </p:tav>
                                        <p:tav tm="100000">
                                          <p:val>
                                            <p:fltVal val="1"/>
                                          </p:val>
                                        </p:tav>
                                      </p:tavLst>
                                    </p:anim>
                                  </p:childTnLst>
                                </p:cTn>
                              </p:par>
                              <p:par>
                                <p:cTn id="796" presetID="15" presetClass="entr" presetSubtype="0" fill="hold" grpId="0" nodeType="withEffect">
                                  <p:stCondLst>
                                    <p:cond delay="0"/>
                                  </p:stCondLst>
                                  <p:childTnLst>
                                    <p:set>
                                      <p:cBhvr>
                                        <p:cTn id="797" dur="1" fill="hold">
                                          <p:stCondLst>
                                            <p:cond delay="0"/>
                                          </p:stCondLst>
                                        </p:cTn>
                                        <p:tgtEl>
                                          <p:spTgt spid="20620"/>
                                        </p:tgtEl>
                                        <p:attrNameLst>
                                          <p:attrName>style.visibility</p:attrName>
                                        </p:attrNameLst>
                                      </p:cBhvr>
                                      <p:to>
                                        <p:strVal val="visible"/>
                                      </p:to>
                                    </p:set>
                                    <p:anim calcmode="lin" valueType="num">
                                      <p:cBhvr>
                                        <p:cTn id="798" dur="1000" fill="hold"/>
                                        <p:tgtEl>
                                          <p:spTgt spid="20620"/>
                                        </p:tgtEl>
                                        <p:attrNameLst>
                                          <p:attrName>ppt_w</p:attrName>
                                        </p:attrNameLst>
                                      </p:cBhvr>
                                      <p:tavLst>
                                        <p:tav tm="0">
                                          <p:val>
                                            <p:fltVal val="0"/>
                                          </p:val>
                                        </p:tav>
                                        <p:tav tm="100000">
                                          <p:val>
                                            <p:strVal val="#ppt_w"/>
                                          </p:val>
                                        </p:tav>
                                      </p:tavLst>
                                    </p:anim>
                                    <p:anim calcmode="lin" valueType="num">
                                      <p:cBhvr>
                                        <p:cTn id="799" dur="1000" fill="hold"/>
                                        <p:tgtEl>
                                          <p:spTgt spid="20620"/>
                                        </p:tgtEl>
                                        <p:attrNameLst>
                                          <p:attrName>ppt_h</p:attrName>
                                        </p:attrNameLst>
                                      </p:cBhvr>
                                      <p:tavLst>
                                        <p:tav tm="0">
                                          <p:val>
                                            <p:fltVal val="0"/>
                                          </p:val>
                                        </p:tav>
                                        <p:tav tm="100000">
                                          <p:val>
                                            <p:strVal val="#ppt_h"/>
                                          </p:val>
                                        </p:tav>
                                      </p:tavLst>
                                    </p:anim>
                                    <p:anim calcmode="lin" valueType="num">
                                      <p:cBhvr>
                                        <p:cTn id="800" dur="1000" fill="hold"/>
                                        <p:tgtEl>
                                          <p:spTgt spid="20620"/>
                                        </p:tgtEl>
                                        <p:attrNameLst>
                                          <p:attrName>ppt_x</p:attrName>
                                        </p:attrNameLst>
                                      </p:cBhvr>
                                      <p:tavLst>
                                        <p:tav tm="0" fmla="#ppt_x+(cos(-2*pi*(1-$))*-#ppt_x-sin(-2*pi*(1-$))*(1-#ppt_y))*(1-$)">
                                          <p:val>
                                            <p:fltVal val="0"/>
                                          </p:val>
                                        </p:tav>
                                        <p:tav tm="100000">
                                          <p:val>
                                            <p:fltVal val="1"/>
                                          </p:val>
                                        </p:tav>
                                      </p:tavLst>
                                    </p:anim>
                                    <p:anim calcmode="lin" valueType="num">
                                      <p:cBhvr>
                                        <p:cTn id="801" dur="1000" fill="hold"/>
                                        <p:tgtEl>
                                          <p:spTgt spid="20620"/>
                                        </p:tgtEl>
                                        <p:attrNameLst>
                                          <p:attrName>ppt_y</p:attrName>
                                        </p:attrNameLst>
                                      </p:cBhvr>
                                      <p:tavLst>
                                        <p:tav tm="0" fmla="#ppt_y+(sin(-2*pi*(1-$))*-#ppt_x+cos(-2*pi*(1-$))*(1-#ppt_y))*(1-$)">
                                          <p:val>
                                            <p:fltVal val="0"/>
                                          </p:val>
                                        </p:tav>
                                        <p:tav tm="100000">
                                          <p:val>
                                            <p:fltVal val="1"/>
                                          </p:val>
                                        </p:tav>
                                      </p:tavLst>
                                    </p:anim>
                                  </p:childTnLst>
                                </p:cTn>
                              </p:par>
                              <p:par>
                                <p:cTn id="802" presetID="15" presetClass="entr" presetSubtype="0" fill="hold" grpId="0" nodeType="withEffect">
                                  <p:stCondLst>
                                    <p:cond delay="0"/>
                                  </p:stCondLst>
                                  <p:childTnLst>
                                    <p:set>
                                      <p:cBhvr>
                                        <p:cTn id="803" dur="1" fill="hold">
                                          <p:stCondLst>
                                            <p:cond delay="0"/>
                                          </p:stCondLst>
                                        </p:cTn>
                                        <p:tgtEl>
                                          <p:spTgt spid="20621"/>
                                        </p:tgtEl>
                                        <p:attrNameLst>
                                          <p:attrName>style.visibility</p:attrName>
                                        </p:attrNameLst>
                                      </p:cBhvr>
                                      <p:to>
                                        <p:strVal val="visible"/>
                                      </p:to>
                                    </p:set>
                                    <p:anim calcmode="lin" valueType="num">
                                      <p:cBhvr>
                                        <p:cTn id="804" dur="1000" fill="hold"/>
                                        <p:tgtEl>
                                          <p:spTgt spid="20621"/>
                                        </p:tgtEl>
                                        <p:attrNameLst>
                                          <p:attrName>ppt_w</p:attrName>
                                        </p:attrNameLst>
                                      </p:cBhvr>
                                      <p:tavLst>
                                        <p:tav tm="0">
                                          <p:val>
                                            <p:fltVal val="0"/>
                                          </p:val>
                                        </p:tav>
                                        <p:tav tm="100000">
                                          <p:val>
                                            <p:strVal val="#ppt_w"/>
                                          </p:val>
                                        </p:tav>
                                      </p:tavLst>
                                    </p:anim>
                                    <p:anim calcmode="lin" valueType="num">
                                      <p:cBhvr>
                                        <p:cTn id="805" dur="1000" fill="hold"/>
                                        <p:tgtEl>
                                          <p:spTgt spid="20621"/>
                                        </p:tgtEl>
                                        <p:attrNameLst>
                                          <p:attrName>ppt_h</p:attrName>
                                        </p:attrNameLst>
                                      </p:cBhvr>
                                      <p:tavLst>
                                        <p:tav tm="0">
                                          <p:val>
                                            <p:fltVal val="0"/>
                                          </p:val>
                                        </p:tav>
                                        <p:tav tm="100000">
                                          <p:val>
                                            <p:strVal val="#ppt_h"/>
                                          </p:val>
                                        </p:tav>
                                      </p:tavLst>
                                    </p:anim>
                                    <p:anim calcmode="lin" valueType="num">
                                      <p:cBhvr>
                                        <p:cTn id="806" dur="1000" fill="hold"/>
                                        <p:tgtEl>
                                          <p:spTgt spid="20621"/>
                                        </p:tgtEl>
                                        <p:attrNameLst>
                                          <p:attrName>ppt_x</p:attrName>
                                        </p:attrNameLst>
                                      </p:cBhvr>
                                      <p:tavLst>
                                        <p:tav tm="0" fmla="#ppt_x+(cos(-2*pi*(1-$))*-#ppt_x-sin(-2*pi*(1-$))*(1-#ppt_y))*(1-$)">
                                          <p:val>
                                            <p:fltVal val="0"/>
                                          </p:val>
                                        </p:tav>
                                        <p:tav tm="100000">
                                          <p:val>
                                            <p:fltVal val="1"/>
                                          </p:val>
                                        </p:tav>
                                      </p:tavLst>
                                    </p:anim>
                                    <p:anim calcmode="lin" valueType="num">
                                      <p:cBhvr>
                                        <p:cTn id="807" dur="1000" fill="hold"/>
                                        <p:tgtEl>
                                          <p:spTgt spid="20621"/>
                                        </p:tgtEl>
                                        <p:attrNameLst>
                                          <p:attrName>ppt_y</p:attrName>
                                        </p:attrNameLst>
                                      </p:cBhvr>
                                      <p:tavLst>
                                        <p:tav tm="0" fmla="#ppt_y+(sin(-2*pi*(1-$))*-#ppt_x+cos(-2*pi*(1-$))*(1-#ppt_y))*(1-$)">
                                          <p:val>
                                            <p:fltVal val="0"/>
                                          </p:val>
                                        </p:tav>
                                        <p:tav tm="100000">
                                          <p:val>
                                            <p:fltVal val="1"/>
                                          </p:val>
                                        </p:tav>
                                      </p:tavLst>
                                    </p:anim>
                                  </p:childTnLst>
                                </p:cTn>
                              </p:par>
                              <p:par>
                                <p:cTn id="808" presetID="15" presetClass="entr" presetSubtype="0" fill="hold" grpId="0" nodeType="withEffect">
                                  <p:stCondLst>
                                    <p:cond delay="0"/>
                                  </p:stCondLst>
                                  <p:childTnLst>
                                    <p:set>
                                      <p:cBhvr>
                                        <p:cTn id="809" dur="1" fill="hold">
                                          <p:stCondLst>
                                            <p:cond delay="0"/>
                                          </p:stCondLst>
                                        </p:cTn>
                                        <p:tgtEl>
                                          <p:spTgt spid="20622"/>
                                        </p:tgtEl>
                                        <p:attrNameLst>
                                          <p:attrName>style.visibility</p:attrName>
                                        </p:attrNameLst>
                                      </p:cBhvr>
                                      <p:to>
                                        <p:strVal val="visible"/>
                                      </p:to>
                                    </p:set>
                                    <p:anim calcmode="lin" valueType="num">
                                      <p:cBhvr>
                                        <p:cTn id="810" dur="1000" fill="hold"/>
                                        <p:tgtEl>
                                          <p:spTgt spid="20622"/>
                                        </p:tgtEl>
                                        <p:attrNameLst>
                                          <p:attrName>ppt_w</p:attrName>
                                        </p:attrNameLst>
                                      </p:cBhvr>
                                      <p:tavLst>
                                        <p:tav tm="0">
                                          <p:val>
                                            <p:fltVal val="0"/>
                                          </p:val>
                                        </p:tav>
                                        <p:tav tm="100000">
                                          <p:val>
                                            <p:strVal val="#ppt_w"/>
                                          </p:val>
                                        </p:tav>
                                      </p:tavLst>
                                    </p:anim>
                                    <p:anim calcmode="lin" valueType="num">
                                      <p:cBhvr>
                                        <p:cTn id="811" dur="1000" fill="hold"/>
                                        <p:tgtEl>
                                          <p:spTgt spid="20622"/>
                                        </p:tgtEl>
                                        <p:attrNameLst>
                                          <p:attrName>ppt_h</p:attrName>
                                        </p:attrNameLst>
                                      </p:cBhvr>
                                      <p:tavLst>
                                        <p:tav tm="0">
                                          <p:val>
                                            <p:fltVal val="0"/>
                                          </p:val>
                                        </p:tav>
                                        <p:tav tm="100000">
                                          <p:val>
                                            <p:strVal val="#ppt_h"/>
                                          </p:val>
                                        </p:tav>
                                      </p:tavLst>
                                    </p:anim>
                                    <p:anim calcmode="lin" valueType="num">
                                      <p:cBhvr>
                                        <p:cTn id="812" dur="1000" fill="hold"/>
                                        <p:tgtEl>
                                          <p:spTgt spid="20622"/>
                                        </p:tgtEl>
                                        <p:attrNameLst>
                                          <p:attrName>ppt_x</p:attrName>
                                        </p:attrNameLst>
                                      </p:cBhvr>
                                      <p:tavLst>
                                        <p:tav tm="0" fmla="#ppt_x+(cos(-2*pi*(1-$))*-#ppt_x-sin(-2*pi*(1-$))*(1-#ppt_y))*(1-$)">
                                          <p:val>
                                            <p:fltVal val="0"/>
                                          </p:val>
                                        </p:tav>
                                        <p:tav tm="100000">
                                          <p:val>
                                            <p:fltVal val="1"/>
                                          </p:val>
                                        </p:tav>
                                      </p:tavLst>
                                    </p:anim>
                                    <p:anim calcmode="lin" valueType="num">
                                      <p:cBhvr>
                                        <p:cTn id="813" dur="1000" fill="hold"/>
                                        <p:tgtEl>
                                          <p:spTgt spid="20622"/>
                                        </p:tgtEl>
                                        <p:attrNameLst>
                                          <p:attrName>ppt_y</p:attrName>
                                        </p:attrNameLst>
                                      </p:cBhvr>
                                      <p:tavLst>
                                        <p:tav tm="0" fmla="#ppt_y+(sin(-2*pi*(1-$))*-#ppt_x+cos(-2*pi*(1-$))*(1-#ppt_y))*(1-$)">
                                          <p:val>
                                            <p:fltVal val="0"/>
                                          </p:val>
                                        </p:tav>
                                        <p:tav tm="100000">
                                          <p:val>
                                            <p:fltVal val="1"/>
                                          </p:val>
                                        </p:tav>
                                      </p:tavLst>
                                    </p:anim>
                                  </p:childTnLst>
                                </p:cTn>
                              </p:par>
                              <p:par>
                                <p:cTn id="814" presetID="15" presetClass="entr" presetSubtype="0" fill="hold" grpId="0" nodeType="withEffect">
                                  <p:stCondLst>
                                    <p:cond delay="0"/>
                                  </p:stCondLst>
                                  <p:childTnLst>
                                    <p:set>
                                      <p:cBhvr>
                                        <p:cTn id="815" dur="1" fill="hold">
                                          <p:stCondLst>
                                            <p:cond delay="0"/>
                                          </p:stCondLst>
                                        </p:cTn>
                                        <p:tgtEl>
                                          <p:spTgt spid="20623"/>
                                        </p:tgtEl>
                                        <p:attrNameLst>
                                          <p:attrName>style.visibility</p:attrName>
                                        </p:attrNameLst>
                                      </p:cBhvr>
                                      <p:to>
                                        <p:strVal val="visible"/>
                                      </p:to>
                                    </p:set>
                                    <p:anim calcmode="lin" valueType="num">
                                      <p:cBhvr>
                                        <p:cTn id="816" dur="1000" fill="hold"/>
                                        <p:tgtEl>
                                          <p:spTgt spid="20623"/>
                                        </p:tgtEl>
                                        <p:attrNameLst>
                                          <p:attrName>ppt_w</p:attrName>
                                        </p:attrNameLst>
                                      </p:cBhvr>
                                      <p:tavLst>
                                        <p:tav tm="0">
                                          <p:val>
                                            <p:fltVal val="0"/>
                                          </p:val>
                                        </p:tav>
                                        <p:tav tm="100000">
                                          <p:val>
                                            <p:strVal val="#ppt_w"/>
                                          </p:val>
                                        </p:tav>
                                      </p:tavLst>
                                    </p:anim>
                                    <p:anim calcmode="lin" valueType="num">
                                      <p:cBhvr>
                                        <p:cTn id="817" dur="1000" fill="hold"/>
                                        <p:tgtEl>
                                          <p:spTgt spid="20623"/>
                                        </p:tgtEl>
                                        <p:attrNameLst>
                                          <p:attrName>ppt_h</p:attrName>
                                        </p:attrNameLst>
                                      </p:cBhvr>
                                      <p:tavLst>
                                        <p:tav tm="0">
                                          <p:val>
                                            <p:fltVal val="0"/>
                                          </p:val>
                                        </p:tav>
                                        <p:tav tm="100000">
                                          <p:val>
                                            <p:strVal val="#ppt_h"/>
                                          </p:val>
                                        </p:tav>
                                      </p:tavLst>
                                    </p:anim>
                                    <p:anim calcmode="lin" valueType="num">
                                      <p:cBhvr>
                                        <p:cTn id="818" dur="1000" fill="hold"/>
                                        <p:tgtEl>
                                          <p:spTgt spid="20623"/>
                                        </p:tgtEl>
                                        <p:attrNameLst>
                                          <p:attrName>ppt_x</p:attrName>
                                        </p:attrNameLst>
                                      </p:cBhvr>
                                      <p:tavLst>
                                        <p:tav tm="0" fmla="#ppt_x+(cos(-2*pi*(1-$))*-#ppt_x-sin(-2*pi*(1-$))*(1-#ppt_y))*(1-$)">
                                          <p:val>
                                            <p:fltVal val="0"/>
                                          </p:val>
                                        </p:tav>
                                        <p:tav tm="100000">
                                          <p:val>
                                            <p:fltVal val="1"/>
                                          </p:val>
                                        </p:tav>
                                      </p:tavLst>
                                    </p:anim>
                                    <p:anim calcmode="lin" valueType="num">
                                      <p:cBhvr>
                                        <p:cTn id="819" dur="1000" fill="hold"/>
                                        <p:tgtEl>
                                          <p:spTgt spid="20623"/>
                                        </p:tgtEl>
                                        <p:attrNameLst>
                                          <p:attrName>ppt_y</p:attrName>
                                        </p:attrNameLst>
                                      </p:cBhvr>
                                      <p:tavLst>
                                        <p:tav tm="0" fmla="#ppt_y+(sin(-2*pi*(1-$))*-#ppt_x+cos(-2*pi*(1-$))*(1-#ppt_y))*(1-$)">
                                          <p:val>
                                            <p:fltVal val="0"/>
                                          </p:val>
                                        </p:tav>
                                        <p:tav tm="100000">
                                          <p:val>
                                            <p:fltVal val="1"/>
                                          </p:val>
                                        </p:tav>
                                      </p:tavLst>
                                    </p:anim>
                                  </p:childTnLst>
                                </p:cTn>
                              </p:par>
                              <p:par>
                                <p:cTn id="820" presetID="15" presetClass="entr" presetSubtype="0" fill="hold" grpId="0" nodeType="withEffect">
                                  <p:stCondLst>
                                    <p:cond delay="0"/>
                                  </p:stCondLst>
                                  <p:childTnLst>
                                    <p:set>
                                      <p:cBhvr>
                                        <p:cTn id="821" dur="1" fill="hold">
                                          <p:stCondLst>
                                            <p:cond delay="0"/>
                                          </p:stCondLst>
                                        </p:cTn>
                                        <p:tgtEl>
                                          <p:spTgt spid="20624"/>
                                        </p:tgtEl>
                                        <p:attrNameLst>
                                          <p:attrName>style.visibility</p:attrName>
                                        </p:attrNameLst>
                                      </p:cBhvr>
                                      <p:to>
                                        <p:strVal val="visible"/>
                                      </p:to>
                                    </p:set>
                                    <p:anim calcmode="lin" valueType="num">
                                      <p:cBhvr>
                                        <p:cTn id="822" dur="1000" fill="hold"/>
                                        <p:tgtEl>
                                          <p:spTgt spid="20624"/>
                                        </p:tgtEl>
                                        <p:attrNameLst>
                                          <p:attrName>ppt_w</p:attrName>
                                        </p:attrNameLst>
                                      </p:cBhvr>
                                      <p:tavLst>
                                        <p:tav tm="0">
                                          <p:val>
                                            <p:fltVal val="0"/>
                                          </p:val>
                                        </p:tav>
                                        <p:tav tm="100000">
                                          <p:val>
                                            <p:strVal val="#ppt_w"/>
                                          </p:val>
                                        </p:tav>
                                      </p:tavLst>
                                    </p:anim>
                                    <p:anim calcmode="lin" valueType="num">
                                      <p:cBhvr>
                                        <p:cTn id="823" dur="1000" fill="hold"/>
                                        <p:tgtEl>
                                          <p:spTgt spid="20624"/>
                                        </p:tgtEl>
                                        <p:attrNameLst>
                                          <p:attrName>ppt_h</p:attrName>
                                        </p:attrNameLst>
                                      </p:cBhvr>
                                      <p:tavLst>
                                        <p:tav tm="0">
                                          <p:val>
                                            <p:fltVal val="0"/>
                                          </p:val>
                                        </p:tav>
                                        <p:tav tm="100000">
                                          <p:val>
                                            <p:strVal val="#ppt_h"/>
                                          </p:val>
                                        </p:tav>
                                      </p:tavLst>
                                    </p:anim>
                                    <p:anim calcmode="lin" valueType="num">
                                      <p:cBhvr>
                                        <p:cTn id="824" dur="1000" fill="hold"/>
                                        <p:tgtEl>
                                          <p:spTgt spid="20624"/>
                                        </p:tgtEl>
                                        <p:attrNameLst>
                                          <p:attrName>ppt_x</p:attrName>
                                        </p:attrNameLst>
                                      </p:cBhvr>
                                      <p:tavLst>
                                        <p:tav tm="0" fmla="#ppt_x+(cos(-2*pi*(1-$))*-#ppt_x-sin(-2*pi*(1-$))*(1-#ppt_y))*(1-$)">
                                          <p:val>
                                            <p:fltVal val="0"/>
                                          </p:val>
                                        </p:tav>
                                        <p:tav tm="100000">
                                          <p:val>
                                            <p:fltVal val="1"/>
                                          </p:val>
                                        </p:tav>
                                      </p:tavLst>
                                    </p:anim>
                                    <p:anim calcmode="lin" valueType="num">
                                      <p:cBhvr>
                                        <p:cTn id="825" dur="1000" fill="hold"/>
                                        <p:tgtEl>
                                          <p:spTgt spid="20624"/>
                                        </p:tgtEl>
                                        <p:attrNameLst>
                                          <p:attrName>ppt_y</p:attrName>
                                        </p:attrNameLst>
                                      </p:cBhvr>
                                      <p:tavLst>
                                        <p:tav tm="0" fmla="#ppt_y+(sin(-2*pi*(1-$))*-#ppt_x+cos(-2*pi*(1-$))*(1-#ppt_y))*(1-$)">
                                          <p:val>
                                            <p:fltVal val="0"/>
                                          </p:val>
                                        </p:tav>
                                        <p:tav tm="100000">
                                          <p:val>
                                            <p:fltVal val="1"/>
                                          </p:val>
                                        </p:tav>
                                      </p:tavLst>
                                    </p:anim>
                                  </p:childTnLst>
                                </p:cTn>
                              </p:par>
                              <p:par>
                                <p:cTn id="826" presetID="15" presetClass="entr" presetSubtype="0" fill="hold" grpId="0" nodeType="withEffect">
                                  <p:stCondLst>
                                    <p:cond delay="0"/>
                                  </p:stCondLst>
                                  <p:childTnLst>
                                    <p:set>
                                      <p:cBhvr>
                                        <p:cTn id="827" dur="1" fill="hold">
                                          <p:stCondLst>
                                            <p:cond delay="0"/>
                                          </p:stCondLst>
                                        </p:cTn>
                                        <p:tgtEl>
                                          <p:spTgt spid="20625"/>
                                        </p:tgtEl>
                                        <p:attrNameLst>
                                          <p:attrName>style.visibility</p:attrName>
                                        </p:attrNameLst>
                                      </p:cBhvr>
                                      <p:to>
                                        <p:strVal val="visible"/>
                                      </p:to>
                                    </p:set>
                                    <p:anim calcmode="lin" valueType="num">
                                      <p:cBhvr>
                                        <p:cTn id="828" dur="1000" fill="hold"/>
                                        <p:tgtEl>
                                          <p:spTgt spid="20625"/>
                                        </p:tgtEl>
                                        <p:attrNameLst>
                                          <p:attrName>ppt_w</p:attrName>
                                        </p:attrNameLst>
                                      </p:cBhvr>
                                      <p:tavLst>
                                        <p:tav tm="0">
                                          <p:val>
                                            <p:fltVal val="0"/>
                                          </p:val>
                                        </p:tav>
                                        <p:tav tm="100000">
                                          <p:val>
                                            <p:strVal val="#ppt_w"/>
                                          </p:val>
                                        </p:tav>
                                      </p:tavLst>
                                    </p:anim>
                                    <p:anim calcmode="lin" valueType="num">
                                      <p:cBhvr>
                                        <p:cTn id="829" dur="1000" fill="hold"/>
                                        <p:tgtEl>
                                          <p:spTgt spid="20625"/>
                                        </p:tgtEl>
                                        <p:attrNameLst>
                                          <p:attrName>ppt_h</p:attrName>
                                        </p:attrNameLst>
                                      </p:cBhvr>
                                      <p:tavLst>
                                        <p:tav tm="0">
                                          <p:val>
                                            <p:fltVal val="0"/>
                                          </p:val>
                                        </p:tav>
                                        <p:tav tm="100000">
                                          <p:val>
                                            <p:strVal val="#ppt_h"/>
                                          </p:val>
                                        </p:tav>
                                      </p:tavLst>
                                    </p:anim>
                                    <p:anim calcmode="lin" valueType="num">
                                      <p:cBhvr>
                                        <p:cTn id="830" dur="1000" fill="hold"/>
                                        <p:tgtEl>
                                          <p:spTgt spid="20625"/>
                                        </p:tgtEl>
                                        <p:attrNameLst>
                                          <p:attrName>ppt_x</p:attrName>
                                        </p:attrNameLst>
                                      </p:cBhvr>
                                      <p:tavLst>
                                        <p:tav tm="0" fmla="#ppt_x+(cos(-2*pi*(1-$))*-#ppt_x-sin(-2*pi*(1-$))*(1-#ppt_y))*(1-$)">
                                          <p:val>
                                            <p:fltVal val="0"/>
                                          </p:val>
                                        </p:tav>
                                        <p:tav tm="100000">
                                          <p:val>
                                            <p:fltVal val="1"/>
                                          </p:val>
                                        </p:tav>
                                      </p:tavLst>
                                    </p:anim>
                                    <p:anim calcmode="lin" valueType="num">
                                      <p:cBhvr>
                                        <p:cTn id="831" dur="1000" fill="hold"/>
                                        <p:tgtEl>
                                          <p:spTgt spid="20625"/>
                                        </p:tgtEl>
                                        <p:attrNameLst>
                                          <p:attrName>ppt_y</p:attrName>
                                        </p:attrNameLst>
                                      </p:cBhvr>
                                      <p:tavLst>
                                        <p:tav tm="0" fmla="#ppt_y+(sin(-2*pi*(1-$))*-#ppt_x+cos(-2*pi*(1-$))*(1-#ppt_y))*(1-$)">
                                          <p:val>
                                            <p:fltVal val="0"/>
                                          </p:val>
                                        </p:tav>
                                        <p:tav tm="100000">
                                          <p:val>
                                            <p:fltVal val="1"/>
                                          </p:val>
                                        </p:tav>
                                      </p:tavLst>
                                    </p:anim>
                                  </p:childTnLst>
                                </p:cTn>
                              </p:par>
                              <p:par>
                                <p:cTn id="832" presetID="15" presetClass="entr" presetSubtype="0" fill="hold" grpId="0" nodeType="withEffect">
                                  <p:stCondLst>
                                    <p:cond delay="0"/>
                                  </p:stCondLst>
                                  <p:childTnLst>
                                    <p:set>
                                      <p:cBhvr>
                                        <p:cTn id="833" dur="1" fill="hold">
                                          <p:stCondLst>
                                            <p:cond delay="0"/>
                                          </p:stCondLst>
                                        </p:cTn>
                                        <p:tgtEl>
                                          <p:spTgt spid="20626"/>
                                        </p:tgtEl>
                                        <p:attrNameLst>
                                          <p:attrName>style.visibility</p:attrName>
                                        </p:attrNameLst>
                                      </p:cBhvr>
                                      <p:to>
                                        <p:strVal val="visible"/>
                                      </p:to>
                                    </p:set>
                                    <p:anim calcmode="lin" valueType="num">
                                      <p:cBhvr>
                                        <p:cTn id="834" dur="1000" fill="hold"/>
                                        <p:tgtEl>
                                          <p:spTgt spid="20626"/>
                                        </p:tgtEl>
                                        <p:attrNameLst>
                                          <p:attrName>ppt_w</p:attrName>
                                        </p:attrNameLst>
                                      </p:cBhvr>
                                      <p:tavLst>
                                        <p:tav tm="0">
                                          <p:val>
                                            <p:fltVal val="0"/>
                                          </p:val>
                                        </p:tav>
                                        <p:tav tm="100000">
                                          <p:val>
                                            <p:strVal val="#ppt_w"/>
                                          </p:val>
                                        </p:tav>
                                      </p:tavLst>
                                    </p:anim>
                                    <p:anim calcmode="lin" valueType="num">
                                      <p:cBhvr>
                                        <p:cTn id="835" dur="1000" fill="hold"/>
                                        <p:tgtEl>
                                          <p:spTgt spid="20626"/>
                                        </p:tgtEl>
                                        <p:attrNameLst>
                                          <p:attrName>ppt_h</p:attrName>
                                        </p:attrNameLst>
                                      </p:cBhvr>
                                      <p:tavLst>
                                        <p:tav tm="0">
                                          <p:val>
                                            <p:fltVal val="0"/>
                                          </p:val>
                                        </p:tav>
                                        <p:tav tm="100000">
                                          <p:val>
                                            <p:strVal val="#ppt_h"/>
                                          </p:val>
                                        </p:tav>
                                      </p:tavLst>
                                    </p:anim>
                                    <p:anim calcmode="lin" valueType="num">
                                      <p:cBhvr>
                                        <p:cTn id="836" dur="1000" fill="hold"/>
                                        <p:tgtEl>
                                          <p:spTgt spid="20626"/>
                                        </p:tgtEl>
                                        <p:attrNameLst>
                                          <p:attrName>ppt_x</p:attrName>
                                        </p:attrNameLst>
                                      </p:cBhvr>
                                      <p:tavLst>
                                        <p:tav tm="0" fmla="#ppt_x+(cos(-2*pi*(1-$))*-#ppt_x-sin(-2*pi*(1-$))*(1-#ppt_y))*(1-$)">
                                          <p:val>
                                            <p:fltVal val="0"/>
                                          </p:val>
                                        </p:tav>
                                        <p:tav tm="100000">
                                          <p:val>
                                            <p:fltVal val="1"/>
                                          </p:val>
                                        </p:tav>
                                      </p:tavLst>
                                    </p:anim>
                                    <p:anim calcmode="lin" valueType="num">
                                      <p:cBhvr>
                                        <p:cTn id="837" dur="1000" fill="hold"/>
                                        <p:tgtEl>
                                          <p:spTgt spid="2062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animBg="1"/>
      <p:bldP spid="20484" grpId="0" animBg="1"/>
      <p:bldP spid="20485" grpId="0" animBg="1"/>
      <p:bldP spid="20486" grpId="0" animBg="1"/>
      <p:bldP spid="20487" grpId="0" animBg="1"/>
      <p:bldP spid="20488" grpId="0" animBg="1"/>
      <p:bldP spid="20489" grpId="0" animBg="1"/>
      <p:bldP spid="20490" grpId="0" animBg="1"/>
      <p:bldP spid="20491" grpId="0" animBg="1"/>
      <p:bldP spid="20492" grpId="0" animBg="1"/>
      <p:bldP spid="20493" grpId="0" animBg="1"/>
      <p:bldP spid="20494" grpId="0" animBg="1"/>
      <p:bldP spid="20496" grpId="0" animBg="1"/>
      <p:bldP spid="20497" grpId="0" animBg="1"/>
      <p:bldP spid="20498" grpId="0" animBg="1"/>
      <p:bldP spid="20499" grpId="0" animBg="1"/>
      <p:bldP spid="20500" grpId="0" animBg="1"/>
      <p:bldP spid="20501" grpId="0" animBg="1"/>
      <p:bldP spid="20502" grpId="0" animBg="1"/>
      <p:bldP spid="20503" grpId="0" animBg="1"/>
      <p:bldP spid="20504" grpId="0" animBg="1"/>
      <p:bldP spid="20505" grpId="0" animBg="1"/>
      <p:bldP spid="20506" grpId="0" animBg="1"/>
      <p:bldP spid="20508" grpId="0" animBg="1"/>
      <p:bldP spid="20509" grpId="0" animBg="1"/>
      <p:bldP spid="20509" grpId="1" animBg="1"/>
      <p:bldP spid="20510" grpId="0" animBg="1"/>
      <p:bldP spid="20511" grpId="0" animBg="1"/>
      <p:bldP spid="20512" grpId="0" animBg="1"/>
      <p:bldP spid="20512" grpId="1" animBg="1"/>
      <p:bldP spid="20513" grpId="0" animBg="1"/>
      <p:bldP spid="20513" grpId="1" animBg="1"/>
      <p:bldP spid="20514" grpId="0" animBg="1"/>
      <p:bldP spid="20515" grpId="0" animBg="1"/>
      <p:bldP spid="20516" grpId="0" animBg="1"/>
      <p:bldP spid="20517" grpId="0" animBg="1"/>
      <p:bldP spid="20518" grpId="0" animBg="1"/>
      <p:bldP spid="20519" grpId="0" animBg="1"/>
      <p:bldP spid="20520" grpId="0" animBg="1"/>
      <p:bldP spid="20521" grpId="0" animBg="1"/>
      <p:bldP spid="20522" grpId="0" animBg="1"/>
      <p:bldP spid="20523" grpId="0" animBg="1"/>
      <p:bldP spid="20524" grpId="0" animBg="1"/>
      <p:bldP spid="20525" grpId="0" animBg="1"/>
      <p:bldP spid="20526" grpId="0" animBg="1"/>
      <p:bldP spid="20527" grpId="0" animBg="1"/>
      <p:bldP spid="20528" grpId="0" animBg="1"/>
      <p:bldP spid="20529" grpId="0" animBg="1"/>
      <p:bldP spid="20530" grpId="0" animBg="1"/>
      <p:bldP spid="20531" grpId="0" animBg="1"/>
      <p:bldP spid="20532" grpId="0" animBg="1"/>
      <p:bldP spid="20533" grpId="0" animBg="1"/>
      <p:bldP spid="20534" grpId="0" animBg="1"/>
      <p:bldP spid="20535" grpId="0" animBg="1"/>
      <p:bldP spid="20536" grpId="0" animBg="1"/>
      <p:bldP spid="20537" grpId="0" animBg="1"/>
      <p:bldP spid="20538" grpId="0" animBg="1"/>
      <p:bldP spid="20539" grpId="0" animBg="1"/>
      <p:bldP spid="20540" grpId="0" animBg="1"/>
      <p:bldP spid="20541" grpId="0" animBg="1"/>
      <p:bldP spid="20542" grpId="0" animBg="1"/>
      <p:bldP spid="20543" grpId="0" animBg="1"/>
      <p:bldP spid="20544" grpId="0" animBg="1"/>
      <p:bldP spid="20545" grpId="0" animBg="1"/>
      <p:bldP spid="20546" grpId="0" animBg="1"/>
      <p:bldP spid="20547" grpId="0" animBg="1"/>
      <p:bldP spid="20548" grpId="0" animBg="1"/>
      <p:bldP spid="20549" grpId="0" animBg="1"/>
      <p:bldP spid="20550" grpId="0" animBg="1"/>
      <p:bldP spid="20551" grpId="0" animBg="1"/>
      <p:bldP spid="20552" grpId="0" animBg="1"/>
      <p:bldP spid="20553" grpId="0" animBg="1"/>
      <p:bldP spid="20554" grpId="0" animBg="1"/>
      <p:bldP spid="20555" grpId="0" animBg="1"/>
      <p:bldP spid="20556" grpId="0" animBg="1"/>
      <p:bldP spid="20557" grpId="0" animBg="1"/>
      <p:bldP spid="20558" grpId="0" animBg="1"/>
      <p:bldP spid="20559" grpId="0" animBg="1"/>
      <p:bldP spid="20560" grpId="0" animBg="1"/>
      <p:bldP spid="20561" grpId="0" animBg="1"/>
      <p:bldP spid="20562" grpId="0" animBg="1"/>
      <p:bldP spid="20563" grpId="0" animBg="1"/>
      <p:bldP spid="20564" grpId="0" animBg="1"/>
      <p:bldP spid="20565" grpId="0" animBg="1"/>
      <p:bldP spid="20566" grpId="0" animBg="1"/>
      <p:bldP spid="20567" grpId="0" animBg="1"/>
      <p:bldP spid="20568" grpId="0" animBg="1"/>
      <p:bldP spid="20569" grpId="0" animBg="1"/>
      <p:bldP spid="20570" grpId="0" animBg="1"/>
      <p:bldP spid="20571" grpId="0" animBg="1"/>
      <p:bldP spid="20572" grpId="0" animBg="1"/>
      <p:bldP spid="20573" grpId="0" animBg="1"/>
      <p:bldP spid="20574" grpId="0" animBg="1"/>
      <p:bldP spid="20575" grpId="0" animBg="1"/>
      <p:bldP spid="20576" grpId="0" animBg="1"/>
      <p:bldP spid="20577" grpId="0" animBg="1"/>
      <p:bldP spid="20578" grpId="0" animBg="1"/>
      <p:bldP spid="20579" grpId="0" animBg="1"/>
      <p:bldP spid="20580" grpId="0" animBg="1"/>
      <p:bldP spid="20581" grpId="0" animBg="1"/>
      <p:bldP spid="20582" grpId="0" animBg="1"/>
      <p:bldP spid="20583" grpId="0" animBg="1"/>
      <p:bldP spid="20584" grpId="0" animBg="1"/>
      <p:bldP spid="20585" grpId="0" animBg="1"/>
      <p:bldP spid="20586" grpId="0" animBg="1"/>
      <p:bldP spid="20587" grpId="0" animBg="1"/>
      <p:bldP spid="20588" grpId="0" animBg="1"/>
      <p:bldP spid="20589" grpId="0" animBg="1"/>
      <p:bldP spid="20590" grpId="0" animBg="1"/>
      <p:bldP spid="20591" grpId="0" animBg="1"/>
      <p:bldP spid="20592" grpId="0" animBg="1"/>
      <p:bldP spid="20593" grpId="0" animBg="1"/>
      <p:bldP spid="20594" grpId="0" animBg="1"/>
      <p:bldP spid="20595" grpId="0" animBg="1"/>
      <p:bldP spid="20596" grpId="0" animBg="1"/>
      <p:bldP spid="20597" grpId="0" animBg="1"/>
      <p:bldP spid="20598" grpId="0" animBg="1"/>
      <p:bldP spid="20599" grpId="0" animBg="1"/>
      <p:bldP spid="20600" grpId="0" animBg="1"/>
      <p:bldP spid="20601" grpId="0" animBg="1"/>
      <p:bldP spid="20602" grpId="0" animBg="1"/>
      <p:bldP spid="20603" grpId="0" animBg="1"/>
      <p:bldP spid="20604" grpId="0" animBg="1"/>
      <p:bldP spid="20605" grpId="0" animBg="1"/>
      <p:bldP spid="20606" grpId="0" animBg="1"/>
      <p:bldP spid="20607" grpId="0" animBg="1"/>
      <p:bldP spid="20608" grpId="0" animBg="1"/>
      <p:bldP spid="20609" grpId="0" animBg="1"/>
      <p:bldP spid="20610" grpId="0" animBg="1"/>
      <p:bldP spid="20611" grpId="0" animBg="1"/>
      <p:bldP spid="20612" grpId="0" animBg="1"/>
      <p:bldP spid="20613" grpId="0" animBg="1"/>
      <p:bldP spid="20614" grpId="0" animBg="1"/>
      <p:bldP spid="20615" grpId="0" animBg="1"/>
      <p:bldP spid="20616" grpId="0" animBg="1"/>
      <p:bldP spid="20617" grpId="0" animBg="1"/>
      <p:bldP spid="20618" grpId="0" animBg="1"/>
      <p:bldP spid="20619" grpId="0" animBg="1"/>
      <p:bldP spid="20620" grpId="0" animBg="1"/>
      <p:bldP spid="20621" grpId="0" animBg="1"/>
      <p:bldP spid="20622" grpId="0" animBg="1"/>
      <p:bldP spid="20623" grpId="0" animBg="1"/>
      <p:bldP spid="20624" grpId="0" animBg="1"/>
      <p:bldP spid="20625" grpId="0" animBg="1"/>
      <p:bldP spid="2062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2530" name="Freeform 2"/>
          <p:cNvSpPr>
            <a:spLocks/>
          </p:cNvSpPr>
          <p:nvPr/>
        </p:nvSpPr>
        <p:spPr bwMode="auto">
          <a:xfrm>
            <a:off x="196850" y="990600"/>
            <a:ext cx="8785225" cy="5953125"/>
          </a:xfrm>
          <a:custGeom>
            <a:avLst/>
            <a:gdLst/>
            <a:ahLst/>
            <a:cxnLst>
              <a:cxn ang="0">
                <a:pos x="1265" y="151"/>
              </a:cxn>
              <a:cxn ang="0">
                <a:pos x="1005" y="151"/>
              </a:cxn>
              <a:cxn ang="0">
                <a:pos x="825" y="72"/>
              </a:cxn>
              <a:cxn ang="0">
                <a:pos x="723" y="128"/>
              </a:cxn>
              <a:cxn ang="0">
                <a:pos x="588" y="185"/>
              </a:cxn>
              <a:cxn ang="0">
                <a:pos x="237" y="320"/>
              </a:cxn>
              <a:cxn ang="0">
                <a:pos x="79" y="603"/>
              </a:cxn>
              <a:cxn ang="0">
                <a:pos x="0" y="896"/>
              </a:cxn>
              <a:cxn ang="0">
                <a:pos x="57" y="1145"/>
              </a:cxn>
              <a:cxn ang="0">
                <a:pos x="79" y="1800"/>
              </a:cxn>
              <a:cxn ang="0">
                <a:pos x="57" y="2331"/>
              </a:cxn>
              <a:cxn ang="0">
                <a:pos x="91" y="2602"/>
              </a:cxn>
              <a:cxn ang="0">
                <a:pos x="102" y="2963"/>
              </a:cxn>
              <a:cxn ang="0">
                <a:pos x="204" y="3088"/>
              </a:cxn>
              <a:cxn ang="0">
                <a:pos x="249" y="3178"/>
              </a:cxn>
              <a:cxn ang="0">
                <a:pos x="362" y="3257"/>
              </a:cxn>
              <a:cxn ang="0">
                <a:pos x="407" y="3302"/>
              </a:cxn>
              <a:cxn ang="0">
                <a:pos x="926" y="3392"/>
              </a:cxn>
              <a:cxn ang="0">
                <a:pos x="1356" y="3415"/>
              </a:cxn>
              <a:cxn ang="0">
                <a:pos x="1672" y="3381"/>
              </a:cxn>
              <a:cxn ang="0">
                <a:pos x="1852" y="3359"/>
              </a:cxn>
              <a:cxn ang="0">
                <a:pos x="1977" y="3325"/>
              </a:cxn>
              <a:cxn ang="0">
                <a:pos x="2203" y="3347"/>
              </a:cxn>
              <a:cxn ang="0">
                <a:pos x="2406" y="3415"/>
              </a:cxn>
              <a:cxn ang="0">
                <a:pos x="2598" y="3449"/>
              </a:cxn>
              <a:cxn ang="0">
                <a:pos x="2925" y="3449"/>
              </a:cxn>
              <a:cxn ang="0">
                <a:pos x="3151" y="3392"/>
              </a:cxn>
              <a:cxn ang="0">
                <a:pos x="3219" y="3370"/>
              </a:cxn>
              <a:cxn ang="0">
                <a:pos x="3253" y="3359"/>
              </a:cxn>
              <a:cxn ang="0">
                <a:pos x="4202" y="3370"/>
              </a:cxn>
              <a:cxn ang="0">
                <a:pos x="4258" y="3404"/>
              </a:cxn>
              <a:cxn ang="0">
                <a:pos x="4303" y="3415"/>
              </a:cxn>
              <a:cxn ang="0">
                <a:pos x="4687" y="3347"/>
              </a:cxn>
              <a:cxn ang="0">
                <a:pos x="5128" y="3291"/>
              </a:cxn>
              <a:cxn ang="0">
                <a:pos x="5365" y="3133"/>
              </a:cxn>
              <a:cxn ang="0">
                <a:pos x="5433" y="3042"/>
              </a:cxn>
              <a:cxn ang="0">
                <a:pos x="5500" y="2997"/>
              </a:cxn>
              <a:cxn ang="0">
                <a:pos x="5534" y="2862"/>
              </a:cxn>
              <a:cxn ang="0">
                <a:pos x="5433" y="2523"/>
              </a:cxn>
              <a:cxn ang="0">
                <a:pos x="5388" y="2342"/>
              </a:cxn>
              <a:cxn ang="0">
                <a:pos x="5365" y="2105"/>
              </a:cxn>
              <a:cxn ang="0">
                <a:pos x="5388" y="1879"/>
              </a:cxn>
              <a:cxn ang="0">
                <a:pos x="5421" y="1484"/>
              </a:cxn>
              <a:cxn ang="0">
                <a:pos x="5478" y="1224"/>
              </a:cxn>
              <a:cxn ang="0">
                <a:pos x="5500" y="1134"/>
              </a:cxn>
              <a:cxn ang="0">
                <a:pos x="5512" y="1088"/>
              </a:cxn>
              <a:cxn ang="0">
                <a:pos x="5478" y="840"/>
              </a:cxn>
              <a:cxn ang="0">
                <a:pos x="5467" y="524"/>
              </a:cxn>
              <a:cxn ang="0">
                <a:pos x="5444" y="490"/>
              </a:cxn>
              <a:cxn ang="0">
                <a:pos x="5241" y="298"/>
              </a:cxn>
              <a:cxn ang="0">
                <a:pos x="5162" y="230"/>
              </a:cxn>
              <a:cxn ang="0">
                <a:pos x="4292" y="106"/>
              </a:cxn>
              <a:cxn ang="0">
                <a:pos x="4077" y="49"/>
              </a:cxn>
              <a:cxn ang="0">
                <a:pos x="3276" y="140"/>
              </a:cxn>
              <a:cxn ang="0">
                <a:pos x="2564" y="95"/>
              </a:cxn>
              <a:cxn ang="0">
                <a:pos x="2270" y="106"/>
              </a:cxn>
              <a:cxn ang="0">
                <a:pos x="2214" y="117"/>
              </a:cxn>
              <a:cxn ang="0">
                <a:pos x="2056" y="140"/>
              </a:cxn>
              <a:cxn ang="0">
                <a:pos x="1401" y="140"/>
              </a:cxn>
              <a:cxn ang="0">
                <a:pos x="1265" y="151"/>
              </a:cxn>
            </a:cxnLst>
            <a:rect l="0" t="0" r="r" b="b"/>
            <a:pathLst>
              <a:path w="5534" h="3486">
                <a:moveTo>
                  <a:pt x="1265" y="151"/>
                </a:moveTo>
                <a:cubicBezTo>
                  <a:pt x="1136" y="165"/>
                  <a:pt x="1159" y="169"/>
                  <a:pt x="1005" y="151"/>
                </a:cubicBezTo>
                <a:cubicBezTo>
                  <a:pt x="941" y="144"/>
                  <a:pt x="887" y="92"/>
                  <a:pt x="825" y="72"/>
                </a:cubicBezTo>
                <a:cubicBezTo>
                  <a:pt x="738" y="93"/>
                  <a:pt x="822" y="66"/>
                  <a:pt x="723" y="128"/>
                </a:cubicBezTo>
                <a:cubicBezTo>
                  <a:pt x="687" y="151"/>
                  <a:pt x="629" y="170"/>
                  <a:pt x="588" y="185"/>
                </a:cubicBezTo>
                <a:cubicBezTo>
                  <a:pt x="472" y="228"/>
                  <a:pt x="343" y="252"/>
                  <a:pt x="237" y="320"/>
                </a:cubicBezTo>
                <a:cubicBezTo>
                  <a:pt x="165" y="421"/>
                  <a:pt x="209" y="561"/>
                  <a:pt x="79" y="603"/>
                </a:cubicBezTo>
                <a:cubicBezTo>
                  <a:pt x="48" y="698"/>
                  <a:pt x="21" y="798"/>
                  <a:pt x="0" y="896"/>
                </a:cubicBezTo>
                <a:cubicBezTo>
                  <a:pt x="9" y="998"/>
                  <a:pt x="12" y="1058"/>
                  <a:pt x="57" y="1145"/>
                </a:cubicBezTo>
                <a:cubicBezTo>
                  <a:pt x="72" y="1357"/>
                  <a:pt x="13" y="1596"/>
                  <a:pt x="79" y="1800"/>
                </a:cubicBezTo>
                <a:cubicBezTo>
                  <a:pt x="102" y="1976"/>
                  <a:pt x="112" y="2160"/>
                  <a:pt x="57" y="2331"/>
                </a:cubicBezTo>
                <a:cubicBezTo>
                  <a:pt x="68" y="2421"/>
                  <a:pt x="85" y="2511"/>
                  <a:pt x="91" y="2602"/>
                </a:cubicBezTo>
                <a:cubicBezTo>
                  <a:pt x="100" y="2722"/>
                  <a:pt x="89" y="2843"/>
                  <a:pt x="102" y="2963"/>
                </a:cubicBezTo>
                <a:cubicBezTo>
                  <a:pt x="106" y="2999"/>
                  <a:pt x="186" y="3056"/>
                  <a:pt x="204" y="3088"/>
                </a:cubicBezTo>
                <a:cubicBezTo>
                  <a:pt x="221" y="3117"/>
                  <a:pt x="234" y="3148"/>
                  <a:pt x="249" y="3178"/>
                </a:cubicBezTo>
                <a:cubicBezTo>
                  <a:pt x="270" y="3219"/>
                  <a:pt x="326" y="3228"/>
                  <a:pt x="362" y="3257"/>
                </a:cubicBezTo>
                <a:cubicBezTo>
                  <a:pt x="379" y="3270"/>
                  <a:pt x="389" y="3290"/>
                  <a:pt x="407" y="3302"/>
                </a:cubicBezTo>
                <a:cubicBezTo>
                  <a:pt x="537" y="3389"/>
                  <a:pt x="785" y="3384"/>
                  <a:pt x="926" y="3392"/>
                </a:cubicBezTo>
                <a:cubicBezTo>
                  <a:pt x="1090" y="3421"/>
                  <a:pt x="1089" y="3424"/>
                  <a:pt x="1356" y="3415"/>
                </a:cubicBezTo>
                <a:cubicBezTo>
                  <a:pt x="1462" y="3411"/>
                  <a:pt x="1672" y="3381"/>
                  <a:pt x="1672" y="3381"/>
                </a:cubicBezTo>
                <a:cubicBezTo>
                  <a:pt x="1769" y="3350"/>
                  <a:pt x="1626" y="3393"/>
                  <a:pt x="1852" y="3359"/>
                </a:cubicBezTo>
                <a:cubicBezTo>
                  <a:pt x="1895" y="3353"/>
                  <a:pt x="1935" y="3335"/>
                  <a:pt x="1977" y="3325"/>
                </a:cubicBezTo>
                <a:cubicBezTo>
                  <a:pt x="2052" y="3332"/>
                  <a:pt x="2128" y="3338"/>
                  <a:pt x="2203" y="3347"/>
                </a:cubicBezTo>
                <a:cubicBezTo>
                  <a:pt x="2270" y="3355"/>
                  <a:pt x="2342" y="3397"/>
                  <a:pt x="2406" y="3415"/>
                </a:cubicBezTo>
                <a:cubicBezTo>
                  <a:pt x="2492" y="3439"/>
                  <a:pt x="2513" y="3439"/>
                  <a:pt x="2598" y="3449"/>
                </a:cubicBezTo>
                <a:cubicBezTo>
                  <a:pt x="2707" y="3486"/>
                  <a:pt x="2813" y="3465"/>
                  <a:pt x="2925" y="3449"/>
                </a:cubicBezTo>
                <a:cubicBezTo>
                  <a:pt x="3015" y="3410"/>
                  <a:pt x="3062" y="3414"/>
                  <a:pt x="3151" y="3392"/>
                </a:cubicBezTo>
                <a:cubicBezTo>
                  <a:pt x="3174" y="3386"/>
                  <a:pt x="3196" y="3377"/>
                  <a:pt x="3219" y="3370"/>
                </a:cubicBezTo>
                <a:cubicBezTo>
                  <a:pt x="3230" y="3366"/>
                  <a:pt x="3253" y="3359"/>
                  <a:pt x="3253" y="3359"/>
                </a:cubicBezTo>
                <a:cubicBezTo>
                  <a:pt x="3569" y="3363"/>
                  <a:pt x="3886" y="3356"/>
                  <a:pt x="4202" y="3370"/>
                </a:cubicBezTo>
                <a:cubicBezTo>
                  <a:pt x="4224" y="3371"/>
                  <a:pt x="4238" y="3395"/>
                  <a:pt x="4258" y="3404"/>
                </a:cubicBezTo>
                <a:cubicBezTo>
                  <a:pt x="4272" y="3410"/>
                  <a:pt x="4288" y="3411"/>
                  <a:pt x="4303" y="3415"/>
                </a:cubicBezTo>
                <a:cubicBezTo>
                  <a:pt x="4433" y="3396"/>
                  <a:pt x="4558" y="3367"/>
                  <a:pt x="4687" y="3347"/>
                </a:cubicBezTo>
                <a:cubicBezTo>
                  <a:pt x="4851" y="3294"/>
                  <a:pt x="4930" y="3299"/>
                  <a:pt x="5128" y="3291"/>
                </a:cubicBezTo>
                <a:cubicBezTo>
                  <a:pt x="5200" y="3243"/>
                  <a:pt x="5306" y="3198"/>
                  <a:pt x="5365" y="3133"/>
                </a:cubicBezTo>
                <a:cubicBezTo>
                  <a:pt x="5390" y="3105"/>
                  <a:pt x="5410" y="3072"/>
                  <a:pt x="5433" y="3042"/>
                </a:cubicBezTo>
                <a:cubicBezTo>
                  <a:pt x="5449" y="3020"/>
                  <a:pt x="5500" y="2997"/>
                  <a:pt x="5500" y="2997"/>
                </a:cubicBezTo>
                <a:cubicBezTo>
                  <a:pt x="5530" y="2908"/>
                  <a:pt x="5519" y="2953"/>
                  <a:pt x="5534" y="2862"/>
                </a:cubicBezTo>
                <a:cubicBezTo>
                  <a:pt x="5522" y="2731"/>
                  <a:pt x="5504" y="2633"/>
                  <a:pt x="5433" y="2523"/>
                </a:cubicBezTo>
                <a:cubicBezTo>
                  <a:pt x="5423" y="2457"/>
                  <a:pt x="5417" y="2402"/>
                  <a:pt x="5388" y="2342"/>
                </a:cubicBezTo>
                <a:cubicBezTo>
                  <a:pt x="5380" y="2263"/>
                  <a:pt x="5373" y="2184"/>
                  <a:pt x="5365" y="2105"/>
                </a:cubicBezTo>
                <a:cubicBezTo>
                  <a:pt x="5359" y="2043"/>
                  <a:pt x="5379" y="1946"/>
                  <a:pt x="5388" y="1879"/>
                </a:cubicBezTo>
                <a:cubicBezTo>
                  <a:pt x="5406" y="1748"/>
                  <a:pt x="5407" y="1616"/>
                  <a:pt x="5421" y="1484"/>
                </a:cubicBezTo>
                <a:cubicBezTo>
                  <a:pt x="5432" y="1383"/>
                  <a:pt x="5453" y="1318"/>
                  <a:pt x="5478" y="1224"/>
                </a:cubicBezTo>
                <a:cubicBezTo>
                  <a:pt x="5486" y="1194"/>
                  <a:pt x="5493" y="1164"/>
                  <a:pt x="5500" y="1134"/>
                </a:cubicBezTo>
                <a:cubicBezTo>
                  <a:pt x="5504" y="1119"/>
                  <a:pt x="5512" y="1088"/>
                  <a:pt x="5512" y="1088"/>
                </a:cubicBezTo>
                <a:cubicBezTo>
                  <a:pt x="5503" y="1005"/>
                  <a:pt x="5483" y="923"/>
                  <a:pt x="5478" y="840"/>
                </a:cubicBezTo>
                <a:cubicBezTo>
                  <a:pt x="5471" y="735"/>
                  <a:pt x="5477" y="629"/>
                  <a:pt x="5467" y="524"/>
                </a:cubicBezTo>
                <a:cubicBezTo>
                  <a:pt x="5466" y="510"/>
                  <a:pt x="5452" y="501"/>
                  <a:pt x="5444" y="490"/>
                </a:cubicBezTo>
                <a:cubicBezTo>
                  <a:pt x="5420" y="393"/>
                  <a:pt x="5333" y="328"/>
                  <a:pt x="5241" y="298"/>
                </a:cubicBezTo>
                <a:cubicBezTo>
                  <a:pt x="5197" y="233"/>
                  <a:pt x="5244" y="292"/>
                  <a:pt x="5162" y="230"/>
                </a:cubicBezTo>
                <a:cubicBezTo>
                  <a:pt x="4858" y="0"/>
                  <a:pt x="4883" y="115"/>
                  <a:pt x="4292" y="106"/>
                </a:cubicBezTo>
                <a:cubicBezTo>
                  <a:pt x="4220" y="85"/>
                  <a:pt x="4148" y="73"/>
                  <a:pt x="4077" y="49"/>
                </a:cubicBezTo>
                <a:cubicBezTo>
                  <a:pt x="3761" y="62"/>
                  <a:pt x="3550" y="46"/>
                  <a:pt x="3276" y="140"/>
                </a:cubicBezTo>
                <a:cubicBezTo>
                  <a:pt x="3034" y="131"/>
                  <a:pt x="2805" y="105"/>
                  <a:pt x="2564" y="95"/>
                </a:cubicBezTo>
                <a:cubicBezTo>
                  <a:pt x="2466" y="99"/>
                  <a:pt x="2368" y="100"/>
                  <a:pt x="2270" y="106"/>
                </a:cubicBezTo>
                <a:cubicBezTo>
                  <a:pt x="2251" y="107"/>
                  <a:pt x="2233" y="114"/>
                  <a:pt x="2214" y="117"/>
                </a:cubicBezTo>
                <a:cubicBezTo>
                  <a:pt x="2161" y="125"/>
                  <a:pt x="2056" y="140"/>
                  <a:pt x="2056" y="140"/>
                </a:cubicBezTo>
                <a:cubicBezTo>
                  <a:pt x="1849" y="220"/>
                  <a:pt x="1615" y="192"/>
                  <a:pt x="1401" y="140"/>
                </a:cubicBezTo>
                <a:cubicBezTo>
                  <a:pt x="1250" y="151"/>
                  <a:pt x="1205" y="151"/>
                  <a:pt x="1265" y="151"/>
                </a:cubicBezTo>
                <a:close/>
              </a:path>
            </a:pathLst>
          </a:custGeom>
          <a:solidFill>
            <a:schemeClr val="accent1">
              <a:alpha val="10001"/>
            </a:schemeClr>
          </a:solidFill>
          <a:ln w="9525">
            <a:solidFill>
              <a:schemeClr val="tx1"/>
            </a:solidFill>
            <a:round/>
            <a:headEnd/>
            <a:tailEnd/>
          </a:ln>
          <a:effectLst/>
        </p:spPr>
        <p:txBody>
          <a:bodyPr/>
          <a:lstStyle/>
          <a:p>
            <a:endParaRPr lang="en-US"/>
          </a:p>
        </p:txBody>
      </p:sp>
      <p:sp>
        <p:nvSpPr>
          <p:cNvPr id="22531" name="WordArt 3"/>
          <p:cNvSpPr>
            <a:spLocks noChangeArrowheads="1" noChangeShapeType="1" noTextEdit="1"/>
          </p:cNvSpPr>
          <p:nvPr/>
        </p:nvSpPr>
        <p:spPr bwMode="auto">
          <a:xfrm>
            <a:off x="1447800" y="228600"/>
            <a:ext cx="5943600" cy="762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CCFFCC">
                    <a:alpha val="16000"/>
                  </a:srgbClr>
                </a:solidFill>
                <a:latin typeface="Creepy"/>
              </a:rPr>
              <a:t>HISTORY OF DYE</a:t>
            </a:r>
          </a:p>
        </p:txBody>
      </p:sp>
      <p:sp>
        <p:nvSpPr>
          <p:cNvPr id="22532" name="Text Box 4"/>
          <p:cNvSpPr txBox="1">
            <a:spLocks noChangeArrowheads="1"/>
          </p:cNvSpPr>
          <p:nvPr/>
        </p:nvSpPr>
        <p:spPr bwMode="auto">
          <a:xfrm>
            <a:off x="609600" y="1295400"/>
            <a:ext cx="8534400" cy="7262813"/>
          </a:xfrm>
          <a:prstGeom prst="rect">
            <a:avLst/>
          </a:prstGeom>
          <a:noFill/>
          <a:ln w="9525">
            <a:noFill/>
            <a:miter lim="800000"/>
            <a:headEnd/>
            <a:tailEnd/>
          </a:ln>
          <a:effectLst/>
        </p:spPr>
        <p:txBody>
          <a:bodyPr>
            <a:spAutoFit/>
          </a:bodyPr>
          <a:lstStyle/>
          <a:p>
            <a:pPr>
              <a:spcBef>
                <a:spcPct val="50000"/>
              </a:spcBef>
            </a:pPr>
            <a:r>
              <a:rPr lang="en-US" sz="2800" dirty="0">
                <a:latin typeface="Space Toaster" pitchFamily="49" charset="0"/>
                <a:cs typeface="Times New Roman" pitchFamily="18" charset="0"/>
              </a:rPr>
              <a:t>-Dyeing dates back to the </a:t>
            </a:r>
            <a:r>
              <a:rPr lang="en-US" sz="2800" dirty="0" err="1">
                <a:latin typeface="Space Toaster" pitchFamily="49" charset="0"/>
                <a:cs typeface="Times New Roman" pitchFamily="18" charset="0"/>
              </a:rPr>
              <a:t>T’ang</a:t>
            </a:r>
            <a:r>
              <a:rPr lang="en-US" sz="2800" dirty="0">
                <a:latin typeface="Space Toaster" pitchFamily="49" charset="0"/>
                <a:cs typeface="Times New Roman" pitchFamily="18" charset="0"/>
              </a:rPr>
              <a:t> dynasty era in China   </a:t>
            </a:r>
          </a:p>
          <a:p>
            <a:pPr>
              <a:spcBef>
                <a:spcPct val="50000"/>
              </a:spcBef>
            </a:pPr>
            <a:r>
              <a:rPr lang="en-US" sz="2800" dirty="0">
                <a:latin typeface="Space Toaster" pitchFamily="49" charset="0"/>
                <a:cs typeface="Times New Roman" pitchFamily="18" charset="0"/>
              </a:rPr>
              <a:t>-Where it originated is not known for certain </a:t>
            </a:r>
          </a:p>
          <a:p>
            <a:pPr>
              <a:spcBef>
                <a:spcPct val="50000"/>
              </a:spcBef>
            </a:pPr>
            <a:r>
              <a:rPr lang="en-US" sz="2800" dirty="0">
                <a:latin typeface="Space Toaster" pitchFamily="49" charset="0"/>
                <a:cs typeface="Times New Roman" pitchFamily="18" charset="0"/>
              </a:rPr>
              <a:t>-India, China, Japan, Java, and Bali (mostly Asian countries)  </a:t>
            </a:r>
          </a:p>
          <a:p>
            <a:pPr>
              <a:spcBef>
                <a:spcPct val="50000"/>
              </a:spcBef>
            </a:pPr>
            <a:r>
              <a:rPr lang="en-US" sz="2800" dirty="0">
                <a:latin typeface="Space Toaster" pitchFamily="49" charset="0"/>
                <a:cs typeface="Times New Roman" pitchFamily="18" charset="0"/>
              </a:rPr>
              <a:t>-Dyeing spread to the sub-Indian continent, Malayan archipelago, and all across Africa.  </a:t>
            </a:r>
          </a:p>
          <a:p>
            <a:pPr>
              <a:spcBef>
                <a:spcPct val="50000"/>
              </a:spcBef>
            </a:pPr>
            <a:r>
              <a:rPr lang="en-US" sz="2800" dirty="0">
                <a:latin typeface="Space Toaster" pitchFamily="49" charset="0"/>
                <a:cs typeface="Times New Roman" pitchFamily="18" charset="0"/>
              </a:rPr>
              <a:t>-Chinese merchants brought it to Japan where it was expanded to silk dyeing.  </a:t>
            </a:r>
          </a:p>
          <a:p>
            <a:pPr>
              <a:spcBef>
                <a:spcPct val="50000"/>
              </a:spcBef>
            </a:pPr>
            <a:r>
              <a:rPr lang="en-US" sz="2800" dirty="0">
                <a:latin typeface="Space Toaster" pitchFamily="49" charset="0"/>
                <a:cs typeface="Times New Roman" pitchFamily="18" charset="0"/>
              </a:rPr>
              <a:t>-Colors were a sign of rank and only nobility and</a:t>
            </a:r>
            <a:r>
              <a:rPr lang="en-US" sz="3200" dirty="0">
                <a:latin typeface="Space Toaster" pitchFamily="49" charset="0"/>
                <a:cs typeface="Times New Roman" pitchFamily="18" charset="0"/>
              </a:rPr>
              <a:t> priests could wear dye.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fade">
                                      <p:cBhvr>
                                        <p:cTn id="7" dur="1000"/>
                                        <p:tgtEl>
                                          <p:spTgt spid="22531"/>
                                        </p:tgtEl>
                                      </p:cBhvr>
                                    </p:animEffect>
                                    <p:anim calcmode="lin" valueType="num">
                                      <p:cBhvr>
                                        <p:cTn id="8" dur="1000" fill="hold"/>
                                        <p:tgtEl>
                                          <p:spTgt spid="22531"/>
                                        </p:tgtEl>
                                        <p:attrNameLst>
                                          <p:attrName>ppt_x</p:attrName>
                                        </p:attrNameLst>
                                      </p:cBhvr>
                                      <p:tavLst>
                                        <p:tav tm="0">
                                          <p:val>
                                            <p:strVal val="#ppt_x"/>
                                          </p:val>
                                        </p:tav>
                                        <p:tav tm="100000">
                                          <p:val>
                                            <p:strVal val="#ppt_x"/>
                                          </p:val>
                                        </p:tav>
                                      </p:tavLst>
                                    </p:anim>
                                    <p:anim calcmode="lin" valueType="num">
                                      <p:cBhvr>
                                        <p:cTn id="9" dur="900" decel="100000" fill="hold"/>
                                        <p:tgtEl>
                                          <p:spTgt spid="22531"/>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2531"/>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1" presetClass="entr" presetSubtype="0" fill="hold" grpId="0" nodeType="clickEffect">
                                  <p:stCondLst>
                                    <p:cond delay="0"/>
                                  </p:stCondLst>
                                  <p:childTnLst>
                                    <p:set>
                                      <p:cBhvr>
                                        <p:cTn id="14" dur="1" fill="hold">
                                          <p:stCondLst>
                                            <p:cond delay="0"/>
                                          </p:stCondLst>
                                        </p:cTn>
                                        <p:tgtEl>
                                          <p:spTgt spid="22530"/>
                                        </p:tgtEl>
                                        <p:attrNameLst>
                                          <p:attrName>style.visibility</p:attrName>
                                        </p:attrNameLst>
                                      </p:cBhvr>
                                      <p:to>
                                        <p:strVal val="visible"/>
                                      </p:to>
                                    </p:set>
                                    <p:animEffect transition="in" filter="fade">
                                      <p:cBhvr>
                                        <p:cTn id="15" dur="770" decel="100000"/>
                                        <p:tgtEl>
                                          <p:spTgt spid="22530"/>
                                        </p:tgtEl>
                                      </p:cBhvr>
                                    </p:animEffect>
                                    <p:animScale>
                                      <p:cBhvr>
                                        <p:cTn id="16" dur="770" decel="100000"/>
                                        <p:tgtEl>
                                          <p:spTgt spid="22530"/>
                                        </p:tgtEl>
                                      </p:cBhvr>
                                      <p:from x="10000" y="10000"/>
                                      <p:to x="200000" y="450000"/>
                                    </p:animScale>
                                    <p:animScale>
                                      <p:cBhvr>
                                        <p:cTn id="17" dur="1230" accel="100000" fill="hold">
                                          <p:stCondLst>
                                            <p:cond delay="770"/>
                                          </p:stCondLst>
                                        </p:cTn>
                                        <p:tgtEl>
                                          <p:spTgt spid="22530"/>
                                        </p:tgtEl>
                                      </p:cBhvr>
                                      <p:from x="200000" y="450000"/>
                                      <p:to x="100000" y="100000"/>
                                    </p:animScale>
                                    <p:set>
                                      <p:cBhvr>
                                        <p:cTn id="18" dur="770" fill="hold"/>
                                        <p:tgtEl>
                                          <p:spTgt spid="22530"/>
                                        </p:tgtEl>
                                        <p:attrNameLst>
                                          <p:attrName>ppt_x</p:attrName>
                                        </p:attrNameLst>
                                      </p:cBhvr>
                                      <p:to>
                                        <p:strVal val="(0.5)"/>
                                      </p:to>
                                    </p:set>
                                    <p:anim from="(0.5)" to="(#ppt_x)" calcmode="lin" valueType="num">
                                      <p:cBhvr>
                                        <p:cTn id="19" dur="1230" accel="100000" fill="hold">
                                          <p:stCondLst>
                                            <p:cond delay="770"/>
                                          </p:stCondLst>
                                        </p:cTn>
                                        <p:tgtEl>
                                          <p:spTgt spid="22530"/>
                                        </p:tgtEl>
                                        <p:attrNameLst>
                                          <p:attrName>ppt_x</p:attrName>
                                        </p:attrNameLst>
                                      </p:cBhvr>
                                    </p:anim>
                                    <p:set>
                                      <p:cBhvr>
                                        <p:cTn id="20" dur="770" fill="hold"/>
                                        <p:tgtEl>
                                          <p:spTgt spid="22530"/>
                                        </p:tgtEl>
                                        <p:attrNameLst>
                                          <p:attrName>ppt_y</p:attrName>
                                        </p:attrNameLst>
                                      </p:cBhvr>
                                      <p:to>
                                        <p:strVal val="(#ppt_y+0.4)"/>
                                      </p:to>
                                    </p:set>
                                    <p:anim from="(#ppt_y+0.4)" to="(#ppt_y)" calcmode="lin" valueType="num">
                                      <p:cBhvr>
                                        <p:cTn id="21" dur="1230" accel="100000" fill="hold">
                                          <p:stCondLst>
                                            <p:cond delay="770"/>
                                          </p:stCondLst>
                                        </p:cTn>
                                        <p:tgtEl>
                                          <p:spTgt spid="22530"/>
                                        </p:tgtEl>
                                        <p:attrNameLst>
                                          <p:attrName>ppt_y</p:attrName>
                                        </p:attrNameLst>
                                      </p:cBhvr>
                                    </p:anim>
                                  </p:childTnLst>
                                </p:cTn>
                              </p:par>
                              <p:par>
                                <p:cTn id="22" presetID="51" presetClass="entr" presetSubtype="0" fill="hold" grpId="0" nodeType="withEffect">
                                  <p:stCondLst>
                                    <p:cond delay="0"/>
                                  </p:stCondLst>
                                  <p:childTnLst>
                                    <p:set>
                                      <p:cBhvr>
                                        <p:cTn id="23" dur="1" fill="hold">
                                          <p:stCondLst>
                                            <p:cond delay="0"/>
                                          </p:stCondLst>
                                        </p:cTn>
                                        <p:tgtEl>
                                          <p:spTgt spid="22532"/>
                                        </p:tgtEl>
                                        <p:attrNameLst>
                                          <p:attrName>style.visibility</p:attrName>
                                        </p:attrNameLst>
                                      </p:cBhvr>
                                      <p:to>
                                        <p:strVal val="visible"/>
                                      </p:to>
                                    </p:set>
                                    <p:animEffect transition="in" filter="fade">
                                      <p:cBhvr>
                                        <p:cTn id="24" dur="770" decel="100000"/>
                                        <p:tgtEl>
                                          <p:spTgt spid="22532"/>
                                        </p:tgtEl>
                                      </p:cBhvr>
                                    </p:animEffect>
                                    <p:animScale>
                                      <p:cBhvr>
                                        <p:cTn id="25" dur="770" decel="100000"/>
                                        <p:tgtEl>
                                          <p:spTgt spid="22532"/>
                                        </p:tgtEl>
                                      </p:cBhvr>
                                      <p:from x="10000" y="10000"/>
                                      <p:to x="200000" y="450000"/>
                                    </p:animScale>
                                    <p:animScale>
                                      <p:cBhvr>
                                        <p:cTn id="26" dur="1230" accel="100000" fill="hold">
                                          <p:stCondLst>
                                            <p:cond delay="770"/>
                                          </p:stCondLst>
                                        </p:cTn>
                                        <p:tgtEl>
                                          <p:spTgt spid="22532"/>
                                        </p:tgtEl>
                                      </p:cBhvr>
                                      <p:from x="200000" y="450000"/>
                                      <p:to x="100000" y="100000"/>
                                    </p:animScale>
                                    <p:set>
                                      <p:cBhvr>
                                        <p:cTn id="27" dur="770" fill="hold"/>
                                        <p:tgtEl>
                                          <p:spTgt spid="22532"/>
                                        </p:tgtEl>
                                        <p:attrNameLst>
                                          <p:attrName>ppt_x</p:attrName>
                                        </p:attrNameLst>
                                      </p:cBhvr>
                                      <p:to>
                                        <p:strVal val="(0.5)"/>
                                      </p:to>
                                    </p:set>
                                    <p:anim from="(0.5)" to="(#ppt_x)" calcmode="lin" valueType="num">
                                      <p:cBhvr>
                                        <p:cTn id="28" dur="1230" accel="100000" fill="hold">
                                          <p:stCondLst>
                                            <p:cond delay="770"/>
                                          </p:stCondLst>
                                        </p:cTn>
                                        <p:tgtEl>
                                          <p:spTgt spid="22532"/>
                                        </p:tgtEl>
                                        <p:attrNameLst>
                                          <p:attrName>ppt_x</p:attrName>
                                        </p:attrNameLst>
                                      </p:cBhvr>
                                    </p:anim>
                                    <p:set>
                                      <p:cBhvr>
                                        <p:cTn id="29" dur="770" fill="hold"/>
                                        <p:tgtEl>
                                          <p:spTgt spid="22532"/>
                                        </p:tgtEl>
                                        <p:attrNameLst>
                                          <p:attrName>ppt_y</p:attrName>
                                        </p:attrNameLst>
                                      </p:cBhvr>
                                      <p:to>
                                        <p:strVal val="(#ppt_y+0.4)"/>
                                      </p:to>
                                    </p:set>
                                    <p:anim from="(#ppt_y+0.4)" to="(#ppt_y)" calcmode="lin" valueType="num">
                                      <p:cBhvr>
                                        <p:cTn id="30" dur="1230" accel="100000" fill="hold">
                                          <p:stCondLst>
                                            <p:cond delay="770"/>
                                          </p:stCondLst>
                                        </p:cTn>
                                        <p:tgtEl>
                                          <p:spTgt spid="2253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nimBg="1"/>
      <p:bldP spid="22531" grpId="0" animBg="1"/>
      <p:bldP spid="2253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4578" name="Freeform 2"/>
          <p:cNvSpPr>
            <a:spLocks/>
          </p:cNvSpPr>
          <p:nvPr/>
        </p:nvSpPr>
        <p:spPr bwMode="auto">
          <a:xfrm>
            <a:off x="0" y="1447800"/>
            <a:ext cx="9144000" cy="5105400"/>
          </a:xfrm>
          <a:custGeom>
            <a:avLst/>
            <a:gdLst/>
            <a:ahLst/>
            <a:cxnLst>
              <a:cxn ang="0">
                <a:pos x="2335" y="147"/>
              </a:cxn>
              <a:cxn ang="0">
                <a:pos x="2120" y="192"/>
              </a:cxn>
              <a:cxn ang="0">
                <a:pos x="1634" y="34"/>
              </a:cxn>
              <a:cxn ang="0">
                <a:pos x="1194" y="136"/>
              </a:cxn>
              <a:cxn ang="0">
                <a:pos x="584" y="158"/>
              </a:cxn>
              <a:cxn ang="0">
                <a:pos x="471" y="350"/>
              </a:cxn>
              <a:cxn ang="0">
                <a:pos x="381" y="452"/>
              </a:cxn>
              <a:cxn ang="0">
                <a:pos x="302" y="497"/>
              </a:cxn>
              <a:cxn ang="0">
                <a:pos x="223" y="554"/>
              </a:cxn>
              <a:cxn ang="0">
                <a:pos x="177" y="780"/>
              </a:cxn>
              <a:cxn ang="0">
                <a:pos x="98" y="859"/>
              </a:cxn>
              <a:cxn ang="0">
                <a:pos x="31" y="972"/>
              </a:cxn>
              <a:cxn ang="0">
                <a:pos x="53" y="1672"/>
              </a:cxn>
              <a:cxn ang="0">
                <a:pos x="110" y="2067"/>
              </a:cxn>
              <a:cxn ang="0">
                <a:pos x="155" y="2395"/>
              </a:cxn>
              <a:cxn ang="0">
                <a:pos x="200" y="2451"/>
              </a:cxn>
              <a:cxn ang="0">
                <a:pos x="460" y="2621"/>
              </a:cxn>
              <a:cxn ang="0">
                <a:pos x="640" y="2745"/>
              </a:cxn>
              <a:cxn ang="0">
                <a:pos x="1352" y="2892"/>
              </a:cxn>
              <a:cxn ang="0">
                <a:pos x="2075" y="3061"/>
              </a:cxn>
              <a:cxn ang="0">
                <a:pos x="2481" y="3027"/>
              </a:cxn>
              <a:cxn ang="0">
                <a:pos x="2685" y="2971"/>
              </a:cxn>
              <a:cxn ang="0">
                <a:pos x="3069" y="2993"/>
              </a:cxn>
              <a:cxn ang="0">
                <a:pos x="3543" y="3005"/>
              </a:cxn>
              <a:cxn ang="0">
                <a:pos x="3769" y="2824"/>
              </a:cxn>
              <a:cxn ang="0">
                <a:pos x="3893" y="2734"/>
              </a:cxn>
              <a:cxn ang="0">
                <a:pos x="4108" y="2722"/>
              </a:cxn>
              <a:cxn ang="0">
                <a:pos x="4977" y="2496"/>
              </a:cxn>
              <a:cxn ang="0">
                <a:pos x="5090" y="2395"/>
              </a:cxn>
              <a:cxn ang="0">
                <a:pos x="5226" y="2225"/>
              </a:cxn>
              <a:cxn ang="0">
                <a:pos x="5305" y="2090"/>
              </a:cxn>
              <a:cxn ang="0">
                <a:pos x="5350" y="1977"/>
              </a:cxn>
              <a:cxn ang="0">
                <a:pos x="5361" y="1457"/>
              </a:cxn>
              <a:cxn ang="0">
                <a:pos x="5327" y="1333"/>
              </a:cxn>
              <a:cxn ang="0">
                <a:pos x="5316" y="1299"/>
              </a:cxn>
              <a:cxn ang="0">
                <a:pos x="5327" y="1198"/>
              </a:cxn>
              <a:cxn ang="0">
                <a:pos x="5440" y="1051"/>
              </a:cxn>
              <a:cxn ang="0">
                <a:pos x="5474" y="904"/>
              </a:cxn>
              <a:cxn ang="0">
                <a:pos x="5316" y="588"/>
              </a:cxn>
              <a:cxn ang="0">
                <a:pos x="5237" y="396"/>
              </a:cxn>
              <a:cxn ang="0">
                <a:pos x="5169" y="238"/>
              </a:cxn>
              <a:cxn ang="0">
                <a:pos x="4887" y="192"/>
              </a:cxn>
              <a:cxn ang="0">
                <a:pos x="4401" y="192"/>
              </a:cxn>
              <a:cxn ang="0">
                <a:pos x="4345" y="158"/>
              </a:cxn>
              <a:cxn ang="0">
                <a:pos x="4130" y="125"/>
              </a:cxn>
              <a:cxn ang="0">
                <a:pos x="3645" y="136"/>
              </a:cxn>
              <a:cxn ang="0">
                <a:pos x="3295" y="0"/>
              </a:cxn>
              <a:cxn ang="0">
                <a:pos x="2560" y="68"/>
              </a:cxn>
              <a:cxn ang="0">
                <a:pos x="2527" y="79"/>
              </a:cxn>
              <a:cxn ang="0">
                <a:pos x="2357" y="125"/>
              </a:cxn>
              <a:cxn ang="0">
                <a:pos x="2335" y="147"/>
              </a:cxn>
            </a:cxnLst>
            <a:rect l="0" t="0" r="r" b="b"/>
            <a:pathLst>
              <a:path w="5474" h="3067">
                <a:moveTo>
                  <a:pt x="2335" y="147"/>
                </a:moveTo>
                <a:cubicBezTo>
                  <a:pt x="2263" y="162"/>
                  <a:pt x="2193" y="187"/>
                  <a:pt x="2120" y="192"/>
                </a:cubicBezTo>
                <a:cubicBezTo>
                  <a:pt x="1947" y="203"/>
                  <a:pt x="1787" y="96"/>
                  <a:pt x="1634" y="34"/>
                </a:cubicBezTo>
                <a:cubicBezTo>
                  <a:pt x="1491" y="61"/>
                  <a:pt x="1339" y="127"/>
                  <a:pt x="1194" y="136"/>
                </a:cubicBezTo>
                <a:cubicBezTo>
                  <a:pt x="870" y="156"/>
                  <a:pt x="1073" y="145"/>
                  <a:pt x="584" y="158"/>
                </a:cubicBezTo>
                <a:cubicBezTo>
                  <a:pt x="533" y="209"/>
                  <a:pt x="503" y="286"/>
                  <a:pt x="471" y="350"/>
                </a:cubicBezTo>
                <a:cubicBezTo>
                  <a:pt x="455" y="381"/>
                  <a:pt x="403" y="432"/>
                  <a:pt x="381" y="452"/>
                </a:cubicBezTo>
                <a:cubicBezTo>
                  <a:pt x="344" y="484"/>
                  <a:pt x="346" y="469"/>
                  <a:pt x="302" y="497"/>
                </a:cubicBezTo>
                <a:cubicBezTo>
                  <a:pt x="275" y="514"/>
                  <a:pt x="223" y="554"/>
                  <a:pt x="223" y="554"/>
                </a:cubicBezTo>
                <a:cubicBezTo>
                  <a:pt x="177" y="623"/>
                  <a:pt x="223" y="717"/>
                  <a:pt x="177" y="780"/>
                </a:cubicBezTo>
                <a:cubicBezTo>
                  <a:pt x="155" y="810"/>
                  <a:pt x="98" y="859"/>
                  <a:pt x="98" y="859"/>
                </a:cubicBezTo>
                <a:cubicBezTo>
                  <a:pt x="83" y="906"/>
                  <a:pt x="46" y="925"/>
                  <a:pt x="31" y="972"/>
                </a:cubicBezTo>
                <a:cubicBezTo>
                  <a:pt x="0" y="1178"/>
                  <a:pt x="38" y="1492"/>
                  <a:pt x="53" y="1672"/>
                </a:cubicBezTo>
                <a:cubicBezTo>
                  <a:pt x="79" y="1987"/>
                  <a:pt x="60" y="1924"/>
                  <a:pt x="110" y="2067"/>
                </a:cubicBezTo>
                <a:cubicBezTo>
                  <a:pt x="125" y="2176"/>
                  <a:pt x="130" y="2288"/>
                  <a:pt x="155" y="2395"/>
                </a:cubicBezTo>
                <a:cubicBezTo>
                  <a:pt x="160" y="2418"/>
                  <a:pt x="182" y="2435"/>
                  <a:pt x="200" y="2451"/>
                </a:cubicBezTo>
                <a:cubicBezTo>
                  <a:pt x="275" y="2518"/>
                  <a:pt x="378" y="2567"/>
                  <a:pt x="460" y="2621"/>
                </a:cubicBezTo>
                <a:cubicBezTo>
                  <a:pt x="509" y="2654"/>
                  <a:pt x="584" y="2721"/>
                  <a:pt x="640" y="2745"/>
                </a:cubicBezTo>
                <a:cubicBezTo>
                  <a:pt x="868" y="2844"/>
                  <a:pt x="1111" y="2853"/>
                  <a:pt x="1352" y="2892"/>
                </a:cubicBezTo>
                <a:cubicBezTo>
                  <a:pt x="1596" y="2932"/>
                  <a:pt x="1830" y="3037"/>
                  <a:pt x="2075" y="3061"/>
                </a:cubicBezTo>
                <a:cubicBezTo>
                  <a:pt x="2210" y="3050"/>
                  <a:pt x="2347" y="3047"/>
                  <a:pt x="2481" y="3027"/>
                </a:cubicBezTo>
                <a:cubicBezTo>
                  <a:pt x="2551" y="3017"/>
                  <a:pt x="2615" y="2975"/>
                  <a:pt x="2685" y="2971"/>
                </a:cubicBezTo>
                <a:cubicBezTo>
                  <a:pt x="2813" y="2964"/>
                  <a:pt x="2941" y="2986"/>
                  <a:pt x="3069" y="2993"/>
                </a:cubicBezTo>
                <a:cubicBezTo>
                  <a:pt x="3289" y="3067"/>
                  <a:pt x="3270" y="3050"/>
                  <a:pt x="3543" y="3005"/>
                </a:cubicBezTo>
                <a:cubicBezTo>
                  <a:pt x="3677" y="2912"/>
                  <a:pt x="3645" y="2941"/>
                  <a:pt x="3769" y="2824"/>
                </a:cubicBezTo>
                <a:cubicBezTo>
                  <a:pt x="3809" y="2786"/>
                  <a:pt x="3833" y="2744"/>
                  <a:pt x="3893" y="2734"/>
                </a:cubicBezTo>
                <a:cubicBezTo>
                  <a:pt x="3964" y="2723"/>
                  <a:pt x="4036" y="2726"/>
                  <a:pt x="4108" y="2722"/>
                </a:cubicBezTo>
                <a:cubicBezTo>
                  <a:pt x="4398" y="2651"/>
                  <a:pt x="4690" y="2580"/>
                  <a:pt x="4977" y="2496"/>
                </a:cubicBezTo>
                <a:cubicBezTo>
                  <a:pt x="5013" y="2461"/>
                  <a:pt x="5054" y="2431"/>
                  <a:pt x="5090" y="2395"/>
                </a:cubicBezTo>
                <a:cubicBezTo>
                  <a:pt x="5142" y="2343"/>
                  <a:pt x="5174" y="2277"/>
                  <a:pt x="5226" y="2225"/>
                </a:cubicBezTo>
                <a:cubicBezTo>
                  <a:pt x="5244" y="2169"/>
                  <a:pt x="5268" y="2136"/>
                  <a:pt x="5305" y="2090"/>
                </a:cubicBezTo>
                <a:cubicBezTo>
                  <a:pt x="5318" y="2048"/>
                  <a:pt x="5339" y="2020"/>
                  <a:pt x="5350" y="1977"/>
                </a:cubicBezTo>
                <a:cubicBezTo>
                  <a:pt x="5354" y="1804"/>
                  <a:pt x="5361" y="1630"/>
                  <a:pt x="5361" y="1457"/>
                </a:cubicBezTo>
                <a:cubicBezTo>
                  <a:pt x="5361" y="1423"/>
                  <a:pt x="5336" y="1361"/>
                  <a:pt x="5327" y="1333"/>
                </a:cubicBezTo>
                <a:cubicBezTo>
                  <a:pt x="5323" y="1322"/>
                  <a:pt x="5316" y="1299"/>
                  <a:pt x="5316" y="1299"/>
                </a:cubicBezTo>
                <a:cubicBezTo>
                  <a:pt x="5320" y="1265"/>
                  <a:pt x="5316" y="1230"/>
                  <a:pt x="5327" y="1198"/>
                </a:cubicBezTo>
                <a:cubicBezTo>
                  <a:pt x="5345" y="1146"/>
                  <a:pt x="5407" y="1095"/>
                  <a:pt x="5440" y="1051"/>
                </a:cubicBezTo>
                <a:cubicBezTo>
                  <a:pt x="5457" y="1003"/>
                  <a:pt x="5458" y="953"/>
                  <a:pt x="5474" y="904"/>
                </a:cubicBezTo>
                <a:cubicBezTo>
                  <a:pt x="5456" y="812"/>
                  <a:pt x="5422" y="622"/>
                  <a:pt x="5316" y="588"/>
                </a:cubicBezTo>
                <a:cubicBezTo>
                  <a:pt x="5291" y="524"/>
                  <a:pt x="5253" y="463"/>
                  <a:pt x="5237" y="396"/>
                </a:cubicBezTo>
                <a:cubicBezTo>
                  <a:pt x="5225" y="346"/>
                  <a:pt x="5211" y="275"/>
                  <a:pt x="5169" y="238"/>
                </a:cubicBezTo>
                <a:cubicBezTo>
                  <a:pt x="5112" y="188"/>
                  <a:pt x="4924" y="194"/>
                  <a:pt x="4887" y="192"/>
                </a:cubicBezTo>
                <a:cubicBezTo>
                  <a:pt x="4676" y="211"/>
                  <a:pt x="4606" y="233"/>
                  <a:pt x="4401" y="192"/>
                </a:cubicBezTo>
                <a:cubicBezTo>
                  <a:pt x="4380" y="188"/>
                  <a:pt x="4365" y="166"/>
                  <a:pt x="4345" y="158"/>
                </a:cubicBezTo>
                <a:cubicBezTo>
                  <a:pt x="4281" y="132"/>
                  <a:pt x="4198" y="136"/>
                  <a:pt x="4130" y="125"/>
                </a:cubicBezTo>
                <a:cubicBezTo>
                  <a:pt x="3956" y="133"/>
                  <a:pt x="3817" y="147"/>
                  <a:pt x="3645" y="136"/>
                </a:cubicBezTo>
                <a:cubicBezTo>
                  <a:pt x="3525" y="66"/>
                  <a:pt x="3432" y="24"/>
                  <a:pt x="3295" y="0"/>
                </a:cubicBezTo>
                <a:cubicBezTo>
                  <a:pt x="3038" y="9"/>
                  <a:pt x="2809" y="28"/>
                  <a:pt x="2560" y="68"/>
                </a:cubicBezTo>
                <a:cubicBezTo>
                  <a:pt x="2549" y="72"/>
                  <a:pt x="2538" y="77"/>
                  <a:pt x="2527" y="79"/>
                </a:cubicBezTo>
                <a:cubicBezTo>
                  <a:pt x="2446" y="94"/>
                  <a:pt x="2426" y="95"/>
                  <a:pt x="2357" y="125"/>
                </a:cubicBezTo>
                <a:cubicBezTo>
                  <a:pt x="2321" y="141"/>
                  <a:pt x="2313" y="127"/>
                  <a:pt x="2335" y="147"/>
                </a:cubicBezTo>
                <a:close/>
              </a:path>
            </a:pathLst>
          </a:custGeom>
          <a:solidFill>
            <a:schemeClr val="accent1">
              <a:alpha val="10001"/>
            </a:schemeClr>
          </a:solidFill>
          <a:ln w="9525">
            <a:solidFill>
              <a:schemeClr val="tx1"/>
            </a:solidFill>
            <a:round/>
            <a:headEnd/>
            <a:tailEnd/>
          </a:ln>
          <a:effectLst/>
        </p:spPr>
        <p:txBody>
          <a:bodyPr/>
          <a:lstStyle/>
          <a:p>
            <a:endParaRPr lang="en-US"/>
          </a:p>
        </p:txBody>
      </p:sp>
      <p:sp>
        <p:nvSpPr>
          <p:cNvPr id="24579" name="WordArt 3"/>
          <p:cNvSpPr>
            <a:spLocks noChangeArrowheads="1" noChangeShapeType="1" noTextEdit="1"/>
          </p:cNvSpPr>
          <p:nvPr/>
        </p:nvSpPr>
        <p:spPr bwMode="auto">
          <a:xfrm>
            <a:off x="1219200" y="381000"/>
            <a:ext cx="6629400" cy="800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gradFill rotWithShape="0">
                  <a:gsLst>
                    <a:gs pos="0">
                      <a:srgbClr val="FFFFFF"/>
                    </a:gs>
                    <a:gs pos="50000">
                      <a:schemeClr val="folHlink"/>
                    </a:gs>
                    <a:gs pos="100000">
                      <a:srgbClr val="FFFFFF"/>
                    </a:gs>
                  </a:gsLst>
                  <a:lin ang="5400000" scaled="1"/>
                </a:gradFill>
                <a:latin typeface="Goudy Stout"/>
              </a:rPr>
              <a:t>HISTORY OF dYE (cont.)</a:t>
            </a:r>
          </a:p>
        </p:txBody>
      </p:sp>
      <p:sp>
        <p:nvSpPr>
          <p:cNvPr id="24580" name="Text Box 4"/>
          <p:cNvSpPr txBox="1">
            <a:spLocks noChangeArrowheads="1"/>
          </p:cNvSpPr>
          <p:nvPr/>
        </p:nvSpPr>
        <p:spPr bwMode="auto">
          <a:xfrm>
            <a:off x="381000" y="2057400"/>
            <a:ext cx="8305800" cy="4111625"/>
          </a:xfrm>
          <a:prstGeom prst="rect">
            <a:avLst/>
          </a:prstGeom>
          <a:noFill/>
          <a:ln w="9525">
            <a:noFill/>
            <a:miter lim="800000"/>
            <a:headEnd/>
            <a:tailEnd/>
          </a:ln>
          <a:effectLst/>
        </p:spPr>
        <p:txBody>
          <a:bodyPr>
            <a:spAutoFit/>
          </a:bodyPr>
          <a:lstStyle/>
          <a:p>
            <a:pPr algn="ctr">
              <a:spcBef>
                <a:spcPct val="50000"/>
              </a:spcBef>
            </a:pPr>
            <a:r>
              <a:rPr lang="en-US" sz="4400" i="1">
                <a:solidFill>
                  <a:schemeClr val="bg1"/>
                </a:solidFill>
                <a:latin typeface="Brush Script MT" pitchFamily="66" charset="0"/>
                <a:cs typeface="Times New Roman" pitchFamily="18" charset="0"/>
              </a:rPr>
              <a:t>Early dyes included curcuma, safflower, cochineal, lac, al and indigo. The synthetic dyes were used in wool products exclusively at the beginning and it wasn</a:t>
            </a:r>
            <a:r>
              <a:rPr lang="en-US" sz="4400" i="1">
                <a:solidFill>
                  <a:schemeClr val="bg1"/>
                </a:solidFill>
                <a:latin typeface="Broadway"/>
                <a:cs typeface="Times New Roman" pitchFamily="18" charset="0"/>
              </a:rPr>
              <a:t>’</a:t>
            </a:r>
            <a:r>
              <a:rPr lang="en-US" sz="4400" i="1">
                <a:solidFill>
                  <a:schemeClr val="bg1"/>
                </a:solidFill>
                <a:latin typeface="Brush Script MT" pitchFamily="66" charset="0"/>
                <a:cs typeface="Times New Roman" pitchFamily="18" charset="0"/>
              </a:rPr>
              <a:t>t until later that it was discovered that the synthetic dyes reacted better with cellulose.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p:cTn id="7" dur="1000" fill="hold"/>
                                        <p:tgtEl>
                                          <p:spTgt spid="24579"/>
                                        </p:tgtEl>
                                        <p:attrNameLst>
                                          <p:attrName>ppt_w</p:attrName>
                                        </p:attrNameLst>
                                      </p:cBhvr>
                                      <p:tavLst>
                                        <p:tav tm="0">
                                          <p:val>
                                            <p:fltVal val="0"/>
                                          </p:val>
                                        </p:tav>
                                        <p:tav tm="100000">
                                          <p:val>
                                            <p:strVal val="#ppt_w"/>
                                          </p:val>
                                        </p:tav>
                                      </p:tavLst>
                                    </p:anim>
                                    <p:anim calcmode="lin" valueType="num">
                                      <p:cBhvr>
                                        <p:cTn id="8" dur="1000" fill="hold"/>
                                        <p:tgtEl>
                                          <p:spTgt spid="24579"/>
                                        </p:tgtEl>
                                        <p:attrNameLst>
                                          <p:attrName>ppt_h</p:attrName>
                                        </p:attrNameLst>
                                      </p:cBhvr>
                                      <p:tavLst>
                                        <p:tav tm="0">
                                          <p:val>
                                            <p:fltVal val="0"/>
                                          </p:val>
                                        </p:tav>
                                        <p:tav tm="100000">
                                          <p:val>
                                            <p:strVal val="#ppt_h"/>
                                          </p:val>
                                        </p:tav>
                                      </p:tavLst>
                                    </p:anim>
                                    <p:anim calcmode="lin" valueType="num">
                                      <p:cBhvr>
                                        <p:cTn id="9" dur="1000" fill="hold"/>
                                        <p:tgtEl>
                                          <p:spTgt spid="2457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457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24578"/>
                                        </p:tgtEl>
                                        <p:attrNameLst>
                                          <p:attrName>style.visibility</p:attrName>
                                        </p:attrNameLst>
                                      </p:cBhvr>
                                      <p:to>
                                        <p:strVal val="visible"/>
                                      </p:to>
                                    </p:set>
                                    <p:anim calcmode="lin" valueType="num">
                                      <p:cBhvr>
                                        <p:cTn id="15" dur="500" decel="50000" fill="hold">
                                          <p:stCondLst>
                                            <p:cond delay="0"/>
                                          </p:stCondLst>
                                        </p:cTn>
                                        <p:tgtEl>
                                          <p:spTgt spid="24578"/>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24578"/>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24578"/>
                                        </p:tgtEl>
                                        <p:attrNameLst>
                                          <p:attrName>ppt_w</p:attrName>
                                        </p:attrNameLst>
                                      </p:cBhvr>
                                      <p:tavLst>
                                        <p:tav tm="0">
                                          <p:val>
                                            <p:strVal val="#ppt_w*.05"/>
                                          </p:val>
                                        </p:tav>
                                        <p:tav tm="100000">
                                          <p:val>
                                            <p:strVal val="#ppt_w"/>
                                          </p:val>
                                        </p:tav>
                                      </p:tavLst>
                                    </p:anim>
                                    <p:anim calcmode="lin" valueType="num">
                                      <p:cBhvr>
                                        <p:cTn id="18" dur="1000" fill="hold"/>
                                        <p:tgtEl>
                                          <p:spTgt spid="24578"/>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24578"/>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24578"/>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24578"/>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24578"/>
                                        </p:tgtEl>
                                      </p:cBhvr>
                                    </p:animEffect>
                                  </p:childTnLst>
                                </p:cTn>
                              </p:par>
                              <p:par>
                                <p:cTn id="23" presetID="25" presetClass="entr" presetSubtype="0" fill="hold" grpId="0" nodeType="withEffect">
                                  <p:stCondLst>
                                    <p:cond delay="0"/>
                                  </p:stCondLst>
                                  <p:childTnLst>
                                    <p:set>
                                      <p:cBhvr>
                                        <p:cTn id="24" dur="1" fill="hold">
                                          <p:stCondLst>
                                            <p:cond delay="0"/>
                                          </p:stCondLst>
                                        </p:cTn>
                                        <p:tgtEl>
                                          <p:spTgt spid="24580"/>
                                        </p:tgtEl>
                                        <p:attrNameLst>
                                          <p:attrName>style.visibility</p:attrName>
                                        </p:attrNameLst>
                                      </p:cBhvr>
                                      <p:to>
                                        <p:strVal val="visible"/>
                                      </p:to>
                                    </p:set>
                                    <p:anim calcmode="lin" valueType="num">
                                      <p:cBhvr>
                                        <p:cTn id="25" dur="500" decel="50000" fill="hold">
                                          <p:stCondLst>
                                            <p:cond delay="0"/>
                                          </p:stCondLst>
                                        </p:cTn>
                                        <p:tgtEl>
                                          <p:spTgt spid="24580"/>
                                        </p:tgtEl>
                                        <p:attrNameLst>
                                          <p:attrName>style.rotation</p:attrName>
                                        </p:attrNameLst>
                                      </p:cBhvr>
                                      <p:tavLst>
                                        <p:tav tm="0">
                                          <p:val>
                                            <p:fltVal val="-90"/>
                                          </p:val>
                                        </p:tav>
                                        <p:tav tm="100000">
                                          <p:val>
                                            <p:fltVal val="0"/>
                                          </p:val>
                                        </p:tav>
                                      </p:tavLst>
                                    </p:anim>
                                    <p:anim calcmode="lin" valueType="num">
                                      <p:cBhvr>
                                        <p:cTn id="26" dur="500" decel="50000" fill="hold">
                                          <p:stCondLst>
                                            <p:cond delay="0"/>
                                          </p:stCondLst>
                                        </p:cTn>
                                        <p:tgtEl>
                                          <p:spTgt spid="24580"/>
                                        </p:tgtEl>
                                        <p:attrNameLst>
                                          <p:attrName>ppt_w</p:attrName>
                                        </p:attrNameLst>
                                      </p:cBhvr>
                                      <p:tavLst>
                                        <p:tav tm="0">
                                          <p:val>
                                            <p:strVal val="#ppt_w"/>
                                          </p:val>
                                        </p:tav>
                                        <p:tav tm="100000">
                                          <p:val>
                                            <p:strVal val="#ppt_w*.05"/>
                                          </p:val>
                                        </p:tav>
                                      </p:tavLst>
                                    </p:anim>
                                    <p:anim calcmode="lin" valueType="num">
                                      <p:cBhvr>
                                        <p:cTn id="27" dur="500" accel="50000" fill="hold">
                                          <p:stCondLst>
                                            <p:cond delay="500"/>
                                          </p:stCondLst>
                                        </p:cTn>
                                        <p:tgtEl>
                                          <p:spTgt spid="24580"/>
                                        </p:tgtEl>
                                        <p:attrNameLst>
                                          <p:attrName>ppt_w</p:attrName>
                                        </p:attrNameLst>
                                      </p:cBhvr>
                                      <p:tavLst>
                                        <p:tav tm="0">
                                          <p:val>
                                            <p:strVal val="#ppt_w*.05"/>
                                          </p:val>
                                        </p:tav>
                                        <p:tav tm="100000">
                                          <p:val>
                                            <p:strVal val="#ppt_w"/>
                                          </p:val>
                                        </p:tav>
                                      </p:tavLst>
                                    </p:anim>
                                    <p:anim calcmode="lin" valueType="num">
                                      <p:cBhvr>
                                        <p:cTn id="28" dur="1000" fill="hold"/>
                                        <p:tgtEl>
                                          <p:spTgt spid="24580"/>
                                        </p:tgtEl>
                                        <p:attrNameLst>
                                          <p:attrName>ppt_h</p:attrName>
                                        </p:attrNameLst>
                                      </p:cBhvr>
                                      <p:tavLst>
                                        <p:tav tm="0">
                                          <p:val>
                                            <p:strVal val="#ppt_h"/>
                                          </p:val>
                                        </p:tav>
                                        <p:tav tm="100000">
                                          <p:val>
                                            <p:strVal val="#ppt_h"/>
                                          </p:val>
                                        </p:tav>
                                      </p:tavLst>
                                    </p:anim>
                                    <p:anim calcmode="lin" valueType="num">
                                      <p:cBhvr>
                                        <p:cTn id="29" dur="500" decel="50000" fill="hold">
                                          <p:stCondLst>
                                            <p:cond delay="0"/>
                                          </p:stCondLst>
                                        </p:cTn>
                                        <p:tgtEl>
                                          <p:spTgt spid="24580"/>
                                        </p:tgtEl>
                                        <p:attrNameLst>
                                          <p:attrName>ppt_x</p:attrName>
                                        </p:attrNameLst>
                                      </p:cBhvr>
                                      <p:tavLst>
                                        <p:tav tm="0">
                                          <p:val>
                                            <p:strVal val="#ppt_x+.4"/>
                                          </p:val>
                                        </p:tav>
                                        <p:tav tm="100000">
                                          <p:val>
                                            <p:strVal val="#ppt_x"/>
                                          </p:val>
                                        </p:tav>
                                      </p:tavLst>
                                    </p:anim>
                                    <p:anim calcmode="lin" valueType="num">
                                      <p:cBhvr>
                                        <p:cTn id="30" dur="500" decel="50000" fill="hold">
                                          <p:stCondLst>
                                            <p:cond delay="0"/>
                                          </p:stCondLst>
                                        </p:cTn>
                                        <p:tgtEl>
                                          <p:spTgt spid="24580"/>
                                        </p:tgtEl>
                                        <p:attrNameLst>
                                          <p:attrName>ppt_y</p:attrName>
                                        </p:attrNameLst>
                                      </p:cBhvr>
                                      <p:tavLst>
                                        <p:tav tm="0">
                                          <p:val>
                                            <p:strVal val="#ppt_y-.2"/>
                                          </p:val>
                                        </p:tav>
                                        <p:tav tm="100000">
                                          <p:val>
                                            <p:strVal val="#ppt_y+.1"/>
                                          </p:val>
                                        </p:tav>
                                      </p:tavLst>
                                    </p:anim>
                                    <p:anim calcmode="lin" valueType="num">
                                      <p:cBhvr>
                                        <p:cTn id="31" dur="500" accel="50000" fill="hold">
                                          <p:stCondLst>
                                            <p:cond delay="500"/>
                                          </p:stCondLst>
                                        </p:cTn>
                                        <p:tgtEl>
                                          <p:spTgt spid="24580"/>
                                        </p:tgtEl>
                                        <p:attrNameLst>
                                          <p:attrName>ppt_y</p:attrName>
                                        </p:attrNameLst>
                                      </p:cBhvr>
                                      <p:tavLst>
                                        <p:tav tm="0">
                                          <p:val>
                                            <p:strVal val="#ppt_y+.1"/>
                                          </p:val>
                                        </p:tav>
                                        <p:tav tm="100000">
                                          <p:val>
                                            <p:strVal val="#ppt_y"/>
                                          </p:val>
                                        </p:tav>
                                      </p:tavLst>
                                    </p:anim>
                                    <p:animEffect transition="in" filter="fade">
                                      <p:cBhvr>
                                        <p:cTn id="32" dur="1000" decel="50000">
                                          <p:stCondLst>
                                            <p:cond delay="0"/>
                                          </p:stCondLst>
                                        </p:cTn>
                                        <p:tgtEl>
                                          <p:spTgt spid="24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nimBg="1"/>
      <p:bldP spid="24579" grpId="0" animBg="1"/>
      <p:bldP spid="2458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1981200"/>
            <a:ext cx="9144000" cy="4876800"/>
          </a:xfrm>
          <a:prstGeom prst="rect">
            <a:avLst/>
          </a:prstGeom>
          <a:gradFill rotWithShape="0">
            <a:gsLst>
              <a:gs pos="0">
                <a:srgbClr val="00FF00"/>
              </a:gs>
              <a:gs pos="100000">
                <a:srgbClr val="003300"/>
              </a:gs>
            </a:gsLst>
            <a:path path="shape">
              <a:fillToRect l="50000" t="50000" r="50000" b="50000"/>
            </a:path>
          </a:gradFill>
          <a:ln w="9525">
            <a:solidFill>
              <a:schemeClr val="tx1"/>
            </a:solidFill>
            <a:miter lim="800000"/>
            <a:headEnd/>
            <a:tailEnd/>
          </a:ln>
          <a:effectLst/>
        </p:spPr>
        <p:txBody>
          <a:bodyPr wrap="none" anchor="ctr"/>
          <a:lstStyle/>
          <a:p>
            <a:endParaRPr lang="en-US"/>
          </a:p>
        </p:txBody>
      </p:sp>
      <p:sp>
        <p:nvSpPr>
          <p:cNvPr id="8195" name="Freeform 3"/>
          <p:cNvSpPr>
            <a:spLocks/>
          </p:cNvSpPr>
          <p:nvPr/>
        </p:nvSpPr>
        <p:spPr bwMode="auto">
          <a:xfrm>
            <a:off x="-28575" y="1981200"/>
            <a:ext cx="9010650" cy="4570413"/>
          </a:xfrm>
          <a:custGeom>
            <a:avLst/>
            <a:gdLst/>
            <a:ahLst/>
            <a:cxnLst>
              <a:cxn ang="0">
                <a:pos x="248" y="69"/>
              </a:cxn>
              <a:cxn ang="0">
                <a:pos x="95" y="82"/>
              </a:cxn>
              <a:cxn ang="0">
                <a:pos x="69" y="121"/>
              </a:cxn>
              <a:cxn ang="0">
                <a:pos x="56" y="300"/>
              </a:cxn>
              <a:cxn ang="0">
                <a:pos x="44" y="338"/>
              </a:cxn>
              <a:cxn ang="0">
                <a:pos x="31" y="863"/>
              </a:cxn>
              <a:cxn ang="0">
                <a:pos x="69" y="1324"/>
              </a:cxn>
              <a:cxn ang="0">
                <a:pos x="56" y="2245"/>
              </a:cxn>
              <a:cxn ang="0">
                <a:pos x="82" y="2578"/>
              </a:cxn>
              <a:cxn ang="0">
                <a:pos x="120" y="2617"/>
              </a:cxn>
              <a:cxn ang="0">
                <a:pos x="492" y="2655"/>
              </a:cxn>
              <a:cxn ang="0">
                <a:pos x="620" y="2681"/>
              </a:cxn>
              <a:cxn ang="0">
                <a:pos x="901" y="2809"/>
              </a:cxn>
              <a:cxn ang="0">
                <a:pos x="1196" y="2796"/>
              </a:cxn>
              <a:cxn ang="0">
                <a:pos x="1477" y="2745"/>
              </a:cxn>
              <a:cxn ang="0">
                <a:pos x="1874" y="2719"/>
              </a:cxn>
              <a:cxn ang="0">
                <a:pos x="2373" y="2745"/>
              </a:cxn>
              <a:cxn ang="0">
                <a:pos x="2655" y="2719"/>
              </a:cxn>
              <a:cxn ang="0">
                <a:pos x="2872" y="2655"/>
              </a:cxn>
              <a:cxn ang="0">
                <a:pos x="3269" y="2745"/>
              </a:cxn>
              <a:cxn ang="0">
                <a:pos x="4216" y="2693"/>
              </a:cxn>
              <a:cxn ang="0">
                <a:pos x="4460" y="2591"/>
              </a:cxn>
              <a:cxn ang="0">
                <a:pos x="4562" y="2553"/>
              </a:cxn>
              <a:cxn ang="0">
                <a:pos x="4600" y="2527"/>
              </a:cxn>
              <a:cxn ang="0">
                <a:pos x="4690" y="2501"/>
              </a:cxn>
              <a:cxn ang="0">
                <a:pos x="4831" y="2476"/>
              </a:cxn>
              <a:cxn ang="0">
                <a:pos x="4933" y="2450"/>
              </a:cxn>
              <a:cxn ang="0">
                <a:pos x="5023" y="2412"/>
              </a:cxn>
              <a:cxn ang="0">
                <a:pos x="5112" y="2386"/>
              </a:cxn>
              <a:cxn ang="0">
                <a:pos x="5253" y="2297"/>
              </a:cxn>
              <a:cxn ang="0">
                <a:pos x="5381" y="2258"/>
              </a:cxn>
              <a:cxn ang="0">
                <a:pos x="5484" y="2207"/>
              </a:cxn>
              <a:cxn ang="0">
                <a:pos x="5535" y="2105"/>
              </a:cxn>
              <a:cxn ang="0">
                <a:pos x="5560" y="2028"/>
              </a:cxn>
              <a:cxn ang="0">
                <a:pos x="5624" y="1477"/>
              </a:cxn>
              <a:cxn ang="0">
                <a:pos x="5676" y="1157"/>
              </a:cxn>
              <a:cxn ang="0">
                <a:pos x="5650" y="517"/>
              </a:cxn>
              <a:cxn ang="0">
                <a:pos x="5637" y="466"/>
              </a:cxn>
              <a:cxn ang="0">
                <a:pos x="5573" y="172"/>
              </a:cxn>
              <a:cxn ang="0">
                <a:pos x="5522" y="95"/>
              </a:cxn>
              <a:cxn ang="0">
                <a:pos x="4741" y="69"/>
              </a:cxn>
              <a:cxn ang="0">
                <a:pos x="4434" y="31"/>
              </a:cxn>
              <a:cxn ang="0">
                <a:pos x="4242" y="69"/>
              </a:cxn>
              <a:cxn ang="0">
                <a:pos x="3858" y="31"/>
              </a:cxn>
              <a:cxn ang="0">
                <a:pos x="3295" y="44"/>
              </a:cxn>
              <a:cxn ang="0">
                <a:pos x="2988" y="108"/>
              </a:cxn>
              <a:cxn ang="0">
                <a:pos x="2732" y="121"/>
              </a:cxn>
              <a:cxn ang="0">
                <a:pos x="428" y="57"/>
              </a:cxn>
              <a:cxn ang="0">
                <a:pos x="351" y="31"/>
              </a:cxn>
              <a:cxn ang="0">
                <a:pos x="248" y="69"/>
              </a:cxn>
            </a:cxnLst>
            <a:rect l="0" t="0" r="r" b="b"/>
            <a:pathLst>
              <a:path w="5676" h="2809">
                <a:moveTo>
                  <a:pt x="248" y="69"/>
                </a:moveTo>
                <a:cubicBezTo>
                  <a:pt x="197" y="73"/>
                  <a:pt x="144" y="68"/>
                  <a:pt x="95" y="82"/>
                </a:cubicBezTo>
                <a:cubicBezTo>
                  <a:pt x="80" y="86"/>
                  <a:pt x="72" y="106"/>
                  <a:pt x="69" y="121"/>
                </a:cubicBezTo>
                <a:cubicBezTo>
                  <a:pt x="58" y="180"/>
                  <a:pt x="63" y="241"/>
                  <a:pt x="56" y="300"/>
                </a:cubicBezTo>
                <a:cubicBezTo>
                  <a:pt x="54" y="313"/>
                  <a:pt x="48" y="325"/>
                  <a:pt x="44" y="338"/>
                </a:cubicBezTo>
                <a:cubicBezTo>
                  <a:pt x="54" y="516"/>
                  <a:pt x="90" y="690"/>
                  <a:pt x="31" y="863"/>
                </a:cubicBezTo>
                <a:cubicBezTo>
                  <a:pt x="46" y="1014"/>
                  <a:pt x="22" y="1182"/>
                  <a:pt x="69" y="1324"/>
                </a:cubicBezTo>
                <a:cubicBezTo>
                  <a:pt x="50" y="1629"/>
                  <a:pt x="0" y="1945"/>
                  <a:pt x="56" y="2245"/>
                </a:cubicBezTo>
                <a:cubicBezTo>
                  <a:pt x="65" y="2356"/>
                  <a:pt x="63" y="2468"/>
                  <a:pt x="82" y="2578"/>
                </a:cubicBezTo>
                <a:cubicBezTo>
                  <a:pt x="85" y="2596"/>
                  <a:pt x="102" y="2613"/>
                  <a:pt x="120" y="2617"/>
                </a:cubicBezTo>
                <a:cubicBezTo>
                  <a:pt x="242" y="2641"/>
                  <a:pt x="369" y="2633"/>
                  <a:pt x="492" y="2655"/>
                </a:cubicBezTo>
                <a:cubicBezTo>
                  <a:pt x="535" y="2663"/>
                  <a:pt x="620" y="2681"/>
                  <a:pt x="620" y="2681"/>
                </a:cubicBezTo>
                <a:cubicBezTo>
                  <a:pt x="734" y="2757"/>
                  <a:pt x="762" y="2786"/>
                  <a:pt x="901" y="2809"/>
                </a:cubicBezTo>
                <a:cubicBezTo>
                  <a:pt x="999" y="2805"/>
                  <a:pt x="1098" y="2806"/>
                  <a:pt x="1196" y="2796"/>
                </a:cubicBezTo>
                <a:cubicBezTo>
                  <a:pt x="1288" y="2787"/>
                  <a:pt x="1383" y="2753"/>
                  <a:pt x="1477" y="2745"/>
                </a:cubicBezTo>
                <a:cubicBezTo>
                  <a:pt x="1609" y="2734"/>
                  <a:pt x="1742" y="2729"/>
                  <a:pt x="1874" y="2719"/>
                </a:cubicBezTo>
                <a:cubicBezTo>
                  <a:pt x="2040" y="2691"/>
                  <a:pt x="2208" y="2712"/>
                  <a:pt x="2373" y="2745"/>
                </a:cubicBezTo>
                <a:cubicBezTo>
                  <a:pt x="2467" y="2736"/>
                  <a:pt x="2562" y="2735"/>
                  <a:pt x="2655" y="2719"/>
                </a:cubicBezTo>
                <a:cubicBezTo>
                  <a:pt x="2729" y="2706"/>
                  <a:pt x="2798" y="2670"/>
                  <a:pt x="2872" y="2655"/>
                </a:cubicBezTo>
                <a:cubicBezTo>
                  <a:pt x="3005" y="2688"/>
                  <a:pt x="3133" y="2725"/>
                  <a:pt x="3269" y="2745"/>
                </a:cubicBezTo>
                <a:cubicBezTo>
                  <a:pt x="3587" y="2725"/>
                  <a:pt x="3894" y="2701"/>
                  <a:pt x="4216" y="2693"/>
                </a:cubicBezTo>
                <a:cubicBezTo>
                  <a:pt x="4316" y="2674"/>
                  <a:pt x="4374" y="2648"/>
                  <a:pt x="4460" y="2591"/>
                </a:cubicBezTo>
                <a:cubicBezTo>
                  <a:pt x="4490" y="2571"/>
                  <a:pt x="4530" y="2569"/>
                  <a:pt x="4562" y="2553"/>
                </a:cubicBezTo>
                <a:cubicBezTo>
                  <a:pt x="4576" y="2546"/>
                  <a:pt x="4586" y="2534"/>
                  <a:pt x="4600" y="2527"/>
                </a:cubicBezTo>
                <a:cubicBezTo>
                  <a:pt x="4615" y="2519"/>
                  <a:pt x="4678" y="2503"/>
                  <a:pt x="4690" y="2501"/>
                </a:cubicBezTo>
                <a:cubicBezTo>
                  <a:pt x="4737" y="2492"/>
                  <a:pt x="4831" y="2476"/>
                  <a:pt x="4831" y="2476"/>
                </a:cubicBezTo>
                <a:cubicBezTo>
                  <a:pt x="4916" y="2447"/>
                  <a:pt x="4813" y="2480"/>
                  <a:pt x="4933" y="2450"/>
                </a:cubicBezTo>
                <a:cubicBezTo>
                  <a:pt x="4996" y="2434"/>
                  <a:pt x="4951" y="2439"/>
                  <a:pt x="5023" y="2412"/>
                </a:cubicBezTo>
                <a:cubicBezTo>
                  <a:pt x="5052" y="2401"/>
                  <a:pt x="5083" y="2396"/>
                  <a:pt x="5112" y="2386"/>
                </a:cubicBezTo>
                <a:cubicBezTo>
                  <a:pt x="5161" y="2351"/>
                  <a:pt x="5198" y="2317"/>
                  <a:pt x="5253" y="2297"/>
                </a:cubicBezTo>
                <a:cubicBezTo>
                  <a:pt x="5296" y="2281"/>
                  <a:pt x="5341" y="2284"/>
                  <a:pt x="5381" y="2258"/>
                </a:cubicBezTo>
                <a:cubicBezTo>
                  <a:pt x="5439" y="2221"/>
                  <a:pt x="5406" y="2239"/>
                  <a:pt x="5484" y="2207"/>
                </a:cubicBezTo>
                <a:cubicBezTo>
                  <a:pt x="5543" y="2148"/>
                  <a:pt x="5511" y="2194"/>
                  <a:pt x="5535" y="2105"/>
                </a:cubicBezTo>
                <a:cubicBezTo>
                  <a:pt x="5542" y="2079"/>
                  <a:pt x="5560" y="2028"/>
                  <a:pt x="5560" y="2028"/>
                </a:cubicBezTo>
                <a:cubicBezTo>
                  <a:pt x="5566" y="1846"/>
                  <a:pt x="5542" y="1647"/>
                  <a:pt x="5624" y="1477"/>
                </a:cubicBezTo>
                <a:cubicBezTo>
                  <a:pt x="5638" y="1369"/>
                  <a:pt x="5658" y="1264"/>
                  <a:pt x="5676" y="1157"/>
                </a:cubicBezTo>
                <a:cubicBezTo>
                  <a:pt x="5667" y="944"/>
                  <a:pt x="5662" y="730"/>
                  <a:pt x="5650" y="517"/>
                </a:cubicBezTo>
                <a:cubicBezTo>
                  <a:pt x="5649" y="499"/>
                  <a:pt x="5640" y="483"/>
                  <a:pt x="5637" y="466"/>
                </a:cubicBezTo>
                <a:cubicBezTo>
                  <a:pt x="5595" y="215"/>
                  <a:pt x="5639" y="366"/>
                  <a:pt x="5573" y="172"/>
                </a:cubicBezTo>
                <a:cubicBezTo>
                  <a:pt x="5563" y="143"/>
                  <a:pt x="5522" y="95"/>
                  <a:pt x="5522" y="95"/>
                </a:cubicBezTo>
                <a:cubicBezTo>
                  <a:pt x="5257" y="104"/>
                  <a:pt x="5001" y="122"/>
                  <a:pt x="4741" y="69"/>
                </a:cubicBezTo>
                <a:cubicBezTo>
                  <a:pt x="4600" y="0"/>
                  <a:pt x="4675" y="17"/>
                  <a:pt x="4434" y="31"/>
                </a:cubicBezTo>
                <a:cubicBezTo>
                  <a:pt x="4320" y="69"/>
                  <a:pt x="4384" y="54"/>
                  <a:pt x="4242" y="69"/>
                </a:cubicBezTo>
                <a:cubicBezTo>
                  <a:pt x="4113" y="60"/>
                  <a:pt x="3987" y="44"/>
                  <a:pt x="3858" y="31"/>
                </a:cubicBezTo>
                <a:cubicBezTo>
                  <a:pt x="3670" y="35"/>
                  <a:pt x="3483" y="36"/>
                  <a:pt x="3295" y="44"/>
                </a:cubicBezTo>
                <a:cubicBezTo>
                  <a:pt x="3195" y="48"/>
                  <a:pt x="3089" y="99"/>
                  <a:pt x="2988" y="108"/>
                </a:cubicBezTo>
                <a:cubicBezTo>
                  <a:pt x="2903" y="115"/>
                  <a:pt x="2817" y="117"/>
                  <a:pt x="2732" y="121"/>
                </a:cubicBezTo>
                <a:cubicBezTo>
                  <a:pt x="1963" y="101"/>
                  <a:pt x="1199" y="66"/>
                  <a:pt x="428" y="57"/>
                </a:cubicBezTo>
                <a:cubicBezTo>
                  <a:pt x="402" y="48"/>
                  <a:pt x="378" y="29"/>
                  <a:pt x="351" y="31"/>
                </a:cubicBezTo>
                <a:cubicBezTo>
                  <a:pt x="178" y="46"/>
                  <a:pt x="151" y="21"/>
                  <a:pt x="248" y="69"/>
                </a:cubicBezTo>
                <a:close/>
              </a:path>
            </a:pathLst>
          </a:custGeom>
          <a:solidFill>
            <a:schemeClr val="bg1">
              <a:alpha val="3999"/>
            </a:schemeClr>
          </a:solidFill>
          <a:ln w="9525">
            <a:solidFill>
              <a:schemeClr val="tx1"/>
            </a:solidFill>
            <a:round/>
            <a:headEnd/>
            <a:tailEnd/>
          </a:ln>
          <a:effectLst/>
        </p:spPr>
        <p:txBody>
          <a:bodyPr/>
          <a:lstStyle/>
          <a:p>
            <a:endParaRPr lang="en-US"/>
          </a:p>
        </p:txBody>
      </p:sp>
      <p:pic>
        <p:nvPicPr>
          <p:cNvPr id="8196" name="Picture 4" descr="BEAR2"/>
          <p:cNvPicPr>
            <a:picLocks noChangeAspect="1" noChangeArrowheads="1"/>
          </p:cNvPicPr>
          <p:nvPr/>
        </p:nvPicPr>
        <p:blipFill>
          <a:blip r:embed="rId3" cstate="print"/>
          <a:srcRect/>
          <a:stretch>
            <a:fillRect/>
          </a:stretch>
        </p:blipFill>
        <p:spPr bwMode="auto">
          <a:xfrm>
            <a:off x="76200" y="0"/>
            <a:ext cx="1497013" cy="1981200"/>
          </a:xfrm>
          <a:prstGeom prst="rect">
            <a:avLst/>
          </a:prstGeom>
          <a:noFill/>
        </p:spPr>
      </p:pic>
      <p:sp>
        <p:nvSpPr>
          <p:cNvPr id="8197" name="AutoShape 5"/>
          <p:cNvSpPr>
            <a:spLocks noChangeArrowheads="1"/>
          </p:cNvSpPr>
          <p:nvPr/>
        </p:nvSpPr>
        <p:spPr bwMode="auto">
          <a:xfrm>
            <a:off x="1676400" y="228600"/>
            <a:ext cx="7391400" cy="1524000"/>
          </a:xfrm>
          <a:prstGeom prst="wedgeRoundRectCallout">
            <a:avLst>
              <a:gd name="adj1" fmla="val -60676"/>
              <a:gd name="adj2" fmla="val -25208"/>
              <a:gd name="adj3" fmla="val 16667"/>
            </a:avLst>
          </a:prstGeom>
          <a:solidFill>
            <a:srgbClr val="FF6600">
              <a:alpha val="5000"/>
            </a:srgbClr>
          </a:solidFill>
          <a:ln w="9525">
            <a:solidFill>
              <a:schemeClr val="tx1"/>
            </a:solidFill>
            <a:miter lim="800000"/>
            <a:headEnd/>
            <a:tailEnd/>
          </a:ln>
          <a:effectLst/>
        </p:spPr>
        <p:txBody>
          <a:bodyPr/>
          <a:lstStyle/>
          <a:p>
            <a:pPr algn="ctr"/>
            <a:r>
              <a:rPr lang="en-US" sz="2800">
                <a:latin typeface="Tempus Sans ITC" pitchFamily="82" charset="0"/>
                <a:cs typeface="Times New Roman" pitchFamily="18" charset="0"/>
              </a:rPr>
              <a:t>There are many different kinds of dyes that are used for dyeing different materials.  Here is a list of dyes that are commercially used.</a:t>
            </a:r>
          </a:p>
        </p:txBody>
      </p:sp>
      <p:sp>
        <p:nvSpPr>
          <p:cNvPr id="8198" name="Text Box 6"/>
          <p:cNvSpPr txBox="1">
            <a:spLocks noChangeArrowheads="1"/>
          </p:cNvSpPr>
          <p:nvPr/>
        </p:nvSpPr>
        <p:spPr bwMode="auto">
          <a:xfrm>
            <a:off x="76200" y="2208213"/>
            <a:ext cx="9067800" cy="4054475"/>
          </a:xfrm>
          <a:prstGeom prst="rect">
            <a:avLst/>
          </a:prstGeom>
          <a:solidFill>
            <a:srgbClr val="008000">
              <a:alpha val="50000"/>
            </a:srgbClr>
          </a:solidFill>
          <a:ln w="9525">
            <a:noFill/>
            <a:miter lim="800000"/>
            <a:headEnd/>
            <a:tailEnd/>
          </a:ln>
          <a:effectLst/>
        </p:spPr>
        <p:txBody>
          <a:bodyPr>
            <a:spAutoFit/>
          </a:bodyPr>
          <a:lstStyle/>
          <a:p>
            <a:r>
              <a:rPr lang="en-US" sz="2000" b="1">
                <a:latin typeface="Times New Roman" pitchFamily="18" charset="0"/>
                <a:cs typeface="Times New Roman" pitchFamily="18" charset="0"/>
              </a:rPr>
              <a:t>*Direct dyes:</a:t>
            </a:r>
            <a:r>
              <a:rPr lang="en-US" sz="2000">
                <a:latin typeface="Times New Roman" pitchFamily="18" charset="0"/>
                <a:cs typeface="Times New Roman" pitchFamily="18" charset="0"/>
              </a:rPr>
              <a:t> used for cotton, linen, regenerated cellulose fibers, and some synthetics  </a:t>
            </a:r>
          </a:p>
          <a:p>
            <a:r>
              <a:rPr lang="en-US" sz="2000" b="1">
                <a:latin typeface="Times New Roman" pitchFamily="18" charset="0"/>
                <a:cs typeface="Times New Roman" pitchFamily="18" charset="0"/>
              </a:rPr>
              <a:t>Mordant dyes:</a:t>
            </a:r>
            <a:r>
              <a:rPr lang="en-US" sz="2000">
                <a:latin typeface="Times New Roman" pitchFamily="18" charset="0"/>
                <a:cs typeface="Times New Roman" pitchFamily="18" charset="0"/>
              </a:rPr>
              <a:t> wool, silk and nylon  </a:t>
            </a:r>
          </a:p>
          <a:p>
            <a:r>
              <a:rPr lang="en-US" sz="2000" b="1">
                <a:latin typeface="Times New Roman" pitchFamily="18" charset="0"/>
                <a:cs typeface="Times New Roman" pitchFamily="18" charset="0"/>
              </a:rPr>
              <a:t>Sulphur dyes:</a:t>
            </a:r>
            <a:r>
              <a:rPr lang="en-US" sz="2000">
                <a:latin typeface="Times New Roman" pitchFamily="18" charset="0"/>
                <a:cs typeface="Times New Roman" pitchFamily="18" charset="0"/>
              </a:rPr>
              <a:t> cotton  </a:t>
            </a:r>
          </a:p>
          <a:p>
            <a:r>
              <a:rPr lang="en-US" sz="2000" b="1">
                <a:latin typeface="Times New Roman" pitchFamily="18" charset="0"/>
                <a:cs typeface="Times New Roman" pitchFamily="18" charset="0"/>
              </a:rPr>
              <a:t>Vat dyes:</a:t>
            </a:r>
            <a:r>
              <a:rPr lang="en-US" sz="2000">
                <a:latin typeface="Times New Roman" pitchFamily="18" charset="0"/>
                <a:cs typeface="Times New Roman" pitchFamily="18" charset="0"/>
              </a:rPr>
              <a:t> cotton and cellulose fibers </a:t>
            </a:r>
          </a:p>
          <a:p>
            <a:r>
              <a:rPr lang="en-US" sz="2000" b="1">
                <a:latin typeface="Times New Roman" pitchFamily="18" charset="0"/>
                <a:cs typeface="Times New Roman" pitchFamily="18" charset="0"/>
              </a:rPr>
              <a:t>Soluble vat dyes</a:t>
            </a:r>
            <a:r>
              <a:rPr lang="en-US" sz="2000">
                <a:latin typeface="Times New Roman" pitchFamily="18" charset="0"/>
                <a:cs typeface="Times New Roman" pitchFamily="18" charset="0"/>
              </a:rPr>
              <a:t> (such as Indigosol or Soledon)</a:t>
            </a:r>
            <a:r>
              <a:rPr lang="en-US" sz="2000" b="1">
                <a:latin typeface="Times New Roman" pitchFamily="18" charset="0"/>
                <a:cs typeface="Times New Roman" pitchFamily="18" charset="0"/>
              </a:rPr>
              <a:t>:</a:t>
            </a:r>
            <a:r>
              <a:rPr lang="en-US" sz="2000">
                <a:latin typeface="Times New Roman" pitchFamily="18" charset="0"/>
                <a:cs typeface="Times New Roman" pitchFamily="18" charset="0"/>
              </a:rPr>
              <a:t> cotton, viscose rayon, wool, and silk</a:t>
            </a:r>
          </a:p>
          <a:p>
            <a:r>
              <a:rPr lang="en-US" sz="2000" b="1">
                <a:latin typeface="Times New Roman" pitchFamily="18" charset="0"/>
                <a:cs typeface="Times New Roman" pitchFamily="18" charset="0"/>
              </a:rPr>
              <a:t>Basic dyes</a:t>
            </a:r>
            <a:r>
              <a:rPr lang="en-US" sz="2000">
                <a:latin typeface="Times New Roman" pitchFamily="18" charset="0"/>
                <a:cs typeface="Times New Roman" pitchFamily="18" charset="0"/>
              </a:rPr>
              <a:t> (containing mauveine)</a:t>
            </a:r>
            <a:r>
              <a:rPr lang="en-US" sz="2000" b="1">
                <a:latin typeface="Times New Roman" pitchFamily="18" charset="0"/>
                <a:cs typeface="Times New Roman" pitchFamily="18" charset="0"/>
              </a:rPr>
              <a:t>: </a:t>
            </a:r>
            <a:r>
              <a:rPr lang="en-US" sz="2000">
                <a:latin typeface="Times New Roman" pitchFamily="18" charset="0"/>
                <a:cs typeface="Times New Roman" pitchFamily="18" charset="0"/>
              </a:rPr>
              <a:t>wool, slik and other protein fibers, and some synthetics</a:t>
            </a:r>
          </a:p>
          <a:p>
            <a:r>
              <a:rPr lang="en-US" sz="2000" b="1">
                <a:latin typeface="Times New Roman" pitchFamily="18" charset="0"/>
                <a:cs typeface="Times New Roman" pitchFamily="18" charset="0"/>
              </a:rPr>
              <a:t>Dispersed dyes:</a:t>
            </a:r>
            <a:r>
              <a:rPr lang="en-US" sz="2000">
                <a:latin typeface="Times New Roman" pitchFamily="18" charset="0"/>
                <a:cs typeface="Times New Roman" pitchFamily="18" charset="0"/>
              </a:rPr>
              <a:t> acetate and some other synthetics</a:t>
            </a:r>
          </a:p>
          <a:p>
            <a:r>
              <a:rPr lang="en-US" sz="2000" b="1">
                <a:latin typeface="Times New Roman" pitchFamily="18" charset="0"/>
                <a:cs typeface="Times New Roman" pitchFamily="18" charset="0"/>
              </a:rPr>
              <a:t>Azoic dyes:</a:t>
            </a:r>
            <a:r>
              <a:rPr lang="en-US" sz="2000">
                <a:latin typeface="Times New Roman" pitchFamily="18" charset="0"/>
                <a:cs typeface="Times New Roman" pitchFamily="18" charset="0"/>
              </a:rPr>
              <a:t> cotton and viscose rayon, acetate and some other synthetics, and silk</a:t>
            </a:r>
          </a:p>
          <a:p>
            <a:r>
              <a:rPr lang="en-US" sz="2000" b="1">
                <a:latin typeface="Times New Roman" pitchFamily="18" charset="0"/>
                <a:cs typeface="Times New Roman" pitchFamily="18" charset="0"/>
              </a:rPr>
              <a:t>Oxidation dyes:</a:t>
            </a:r>
            <a:r>
              <a:rPr lang="en-US" sz="2000">
                <a:latin typeface="Times New Roman" pitchFamily="18" charset="0"/>
                <a:cs typeface="Times New Roman" pitchFamily="18" charset="0"/>
              </a:rPr>
              <a:t> cotton, viscose rayon, and acetate</a:t>
            </a:r>
          </a:p>
          <a:p>
            <a:r>
              <a:rPr lang="en-US" sz="2000" b="1">
                <a:latin typeface="Times New Roman" pitchFamily="18" charset="0"/>
                <a:cs typeface="Times New Roman" pitchFamily="18" charset="0"/>
              </a:rPr>
              <a:t>Pre-metallized dyes:</a:t>
            </a:r>
            <a:r>
              <a:rPr lang="en-US" sz="2000">
                <a:latin typeface="Times New Roman" pitchFamily="18" charset="0"/>
                <a:cs typeface="Times New Roman" pitchFamily="18" charset="0"/>
              </a:rPr>
              <a:t> cotton, wool, and some synthetics</a:t>
            </a:r>
          </a:p>
          <a:p>
            <a:r>
              <a:rPr lang="en-US" sz="2000">
                <a:latin typeface="Times New Roman" pitchFamily="18" charset="0"/>
                <a:cs typeface="Times New Roman" pitchFamily="18" charset="0"/>
              </a:rPr>
              <a:t>Mineral and pigment colors: printed textiles and glass fibers</a:t>
            </a:r>
          </a:p>
          <a:p>
            <a:r>
              <a:rPr lang="en-US" sz="2000">
                <a:latin typeface="Times New Roman" pitchFamily="18" charset="0"/>
                <a:cs typeface="Times New Roman" pitchFamily="18" charset="0"/>
              </a:rPr>
              <a:t>*</a:t>
            </a:r>
            <a:r>
              <a:rPr lang="en-US" sz="2000" b="1">
                <a:latin typeface="Times New Roman" pitchFamily="18" charset="0"/>
                <a:cs typeface="Times New Roman" pitchFamily="18" charset="0"/>
              </a:rPr>
              <a:t>Acid dyes:</a:t>
            </a:r>
            <a:r>
              <a:rPr lang="en-US" sz="2000">
                <a:latin typeface="Times New Roman" pitchFamily="18" charset="0"/>
                <a:cs typeface="Times New Roman" pitchFamily="18" charset="0"/>
              </a:rPr>
              <a:t> wool, silk, and some synthetics</a:t>
            </a:r>
            <a:endParaRPr lang="en-US" sz="2000" b="1">
              <a:latin typeface="Times New Roman" pitchFamily="18" charset="0"/>
              <a:cs typeface="Times New Roman" pitchFamily="18" charset="0"/>
            </a:endParaRPr>
          </a:p>
        </p:txBody>
      </p:sp>
      <p:sp>
        <p:nvSpPr>
          <p:cNvPr id="8199" name="Text Box 7"/>
          <p:cNvSpPr txBox="1">
            <a:spLocks noChangeArrowheads="1"/>
          </p:cNvSpPr>
          <p:nvPr/>
        </p:nvSpPr>
        <p:spPr bwMode="auto">
          <a:xfrm>
            <a:off x="1295400" y="6461125"/>
            <a:ext cx="8093075" cy="396875"/>
          </a:xfrm>
          <a:prstGeom prst="rect">
            <a:avLst/>
          </a:prstGeom>
          <a:noFill/>
          <a:ln w="9525">
            <a:noFill/>
            <a:miter lim="800000"/>
            <a:headEnd/>
            <a:tailEnd/>
          </a:ln>
          <a:effectLst/>
        </p:spPr>
        <p:txBody>
          <a:bodyPr>
            <a:spAutoFit/>
          </a:bodyPr>
          <a:lstStyle/>
          <a:p>
            <a:r>
              <a:rPr lang="en-US" sz="2000">
                <a:solidFill>
                  <a:schemeClr val="bg1"/>
                </a:solidFill>
                <a:latin typeface="Times New Roman" pitchFamily="18" charset="0"/>
                <a:cs typeface="Times New Roman" pitchFamily="18" charset="0"/>
              </a:rPr>
              <a:t>*Types of dyes we look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fade">
                                      <p:cBhvr>
                                        <p:cTn id="7" dur="2000"/>
                                        <p:tgtEl>
                                          <p:spTgt spid="8196"/>
                                        </p:tgtEl>
                                      </p:cBhvr>
                                    </p:animEffect>
                                    <p:anim calcmode="lin" valueType="num">
                                      <p:cBhvr>
                                        <p:cTn id="8" dur="2000" fill="hold"/>
                                        <p:tgtEl>
                                          <p:spTgt spid="8196"/>
                                        </p:tgtEl>
                                        <p:attrNameLst>
                                          <p:attrName>style.rotation</p:attrName>
                                        </p:attrNameLst>
                                      </p:cBhvr>
                                      <p:tavLst>
                                        <p:tav tm="0">
                                          <p:val>
                                            <p:fltVal val="720"/>
                                          </p:val>
                                        </p:tav>
                                        <p:tav tm="100000">
                                          <p:val>
                                            <p:fltVal val="0"/>
                                          </p:val>
                                        </p:tav>
                                      </p:tavLst>
                                    </p:anim>
                                    <p:anim calcmode="lin" valueType="num">
                                      <p:cBhvr>
                                        <p:cTn id="9" dur="2000" fill="hold"/>
                                        <p:tgtEl>
                                          <p:spTgt spid="8196"/>
                                        </p:tgtEl>
                                        <p:attrNameLst>
                                          <p:attrName>ppt_h</p:attrName>
                                        </p:attrNameLst>
                                      </p:cBhvr>
                                      <p:tavLst>
                                        <p:tav tm="0">
                                          <p:val>
                                            <p:fltVal val="0"/>
                                          </p:val>
                                        </p:tav>
                                        <p:tav tm="100000">
                                          <p:val>
                                            <p:strVal val="#ppt_h"/>
                                          </p:val>
                                        </p:tav>
                                      </p:tavLst>
                                    </p:anim>
                                    <p:anim calcmode="lin" valueType="num">
                                      <p:cBhvr>
                                        <p:cTn id="10" dur="2000" fill="hold"/>
                                        <p:tgtEl>
                                          <p:spTgt spid="8196"/>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4" presetClass="entr" presetSubtype="0" accel="100000" fill="hold" grpId="0" nodeType="clickEffect">
                                  <p:stCondLst>
                                    <p:cond delay="0"/>
                                  </p:stCondLst>
                                  <p:childTnLst>
                                    <p:set>
                                      <p:cBhvr>
                                        <p:cTn id="14" dur="1" fill="hold">
                                          <p:stCondLst>
                                            <p:cond delay="0"/>
                                          </p:stCondLst>
                                        </p:cTn>
                                        <p:tgtEl>
                                          <p:spTgt spid="8197"/>
                                        </p:tgtEl>
                                        <p:attrNameLst>
                                          <p:attrName>style.visibility</p:attrName>
                                        </p:attrNameLst>
                                      </p:cBhvr>
                                      <p:to>
                                        <p:strVal val="visible"/>
                                      </p:to>
                                    </p:set>
                                    <p:anim calcmode="lin" valueType="num">
                                      <p:cBhvr>
                                        <p:cTn id="15" dur="500" fill="hold"/>
                                        <p:tgtEl>
                                          <p:spTgt spid="8197"/>
                                        </p:tgtEl>
                                        <p:attrNameLst>
                                          <p:attrName>ppt_w</p:attrName>
                                        </p:attrNameLst>
                                      </p:cBhvr>
                                      <p:tavLst>
                                        <p:tav tm="0">
                                          <p:val>
                                            <p:strVal val="#ppt_w*0.05"/>
                                          </p:val>
                                        </p:tav>
                                        <p:tav tm="100000">
                                          <p:val>
                                            <p:strVal val="#ppt_w"/>
                                          </p:val>
                                        </p:tav>
                                      </p:tavLst>
                                    </p:anim>
                                    <p:anim calcmode="lin" valueType="num">
                                      <p:cBhvr>
                                        <p:cTn id="16" dur="500" fill="hold"/>
                                        <p:tgtEl>
                                          <p:spTgt spid="8197"/>
                                        </p:tgtEl>
                                        <p:attrNameLst>
                                          <p:attrName>ppt_h</p:attrName>
                                        </p:attrNameLst>
                                      </p:cBhvr>
                                      <p:tavLst>
                                        <p:tav tm="0">
                                          <p:val>
                                            <p:strVal val="#ppt_h"/>
                                          </p:val>
                                        </p:tav>
                                        <p:tav tm="100000">
                                          <p:val>
                                            <p:strVal val="#ppt_h"/>
                                          </p:val>
                                        </p:tav>
                                      </p:tavLst>
                                    </p:anim>
                                    <p:anim calcmode="lin" valueType="num">
                                      <p:cBhvr>
                                        <p:cTn id="17" dur="500" fill="hold"/>
                                        <p:tgtEl>
                                          <p:spTgt spid="8197"/>
                                        </p:tgtEl>
                                        <p:attrNameLst>
                                          <p:attrName>ppt_x</p:attrName>
                                        </p:attrNameLst>
                                      </p:cBhvr>
                                      <p:tavLst>
                                        <p:tav tm="0">
                                          <p:val>
                                            <p:strVal val="#ppt_x-.2"/>
                                          </p:val>
                                        </p:tav>
                                        <p:tav tm="100000">
                                          <p:val>
                                            <p:strVal val="#ppt_x"/>
                                          </p:val>
                                        </p:tav>
                                      </p:tavLst>
                                    </p:anim>
                                    <p:anim calcmode="lin" valueType="num">
                                      <p:cBhvr>
                                        <p:cTn id="18" dur="500" fill="hold"/>
                                        <p:tgtEl>
                                          <p:spTgt spid="8197"/>
                                        </p:tgtEl>
                                        <p:attrNameLst>
                                          <p:attrName>ppt_y</p:attrName>
                                        </p:attrNameLst>
                                      </p:cBhvr>
                                      <p:tavLst>
                                        <p:tav tm="0">
                                          <p:val>
                                            <p:strVal val="#ppt_y"/>
                                          </p:val>
                                        </p:tav>
                                        <p:tav tm="100000">
                                          <p:val>
                                            <p:strVal val="#ppt_y"/>
                                          </p:val>
                                        </p:tav>
                                      </p:tavLst>
                                    </p:anim>
                                    <p:animEffect transition="in" filter="fade">
                                      <p:cBhvr>
                                        <p:cTn id="19" dur="500"/>
                                        <p:tgtEl>
                                          <p:spTgt spid="8197"/>
                                        </p:tgtEl>
                                      </p:cBhvr>
                                    </p:animEffect>
                                  </p:childTnLst>
                                </p:cTn>
                              </p:par>
                            </p:childTnLst>
                          </p:cTn>
                        </p:par>
                      </p:childTnLst>
                    </p:cTn>
                  </p:par>
                  <p:par>
                    <p:cTn id="20" fill="hold">
                      <p:stCondLst>
                        <p:cond delay="indefinite"/>
                      </p:stCondLst>
                      <p:childTnLst>
                        <p:par>
                          <p:cTn id="21" fill="hold">
                            <p:stCondLst>
                              <p:cond delay="0"/>
                            </p:stCondLst>
                            <p:childTnLst>
                              <p:par>
                                <p:cTn id="22" presetID="25" presetClass="entr" presetSubtype="0" fill="hold" grpId="0" nodeType="clickEffect">
                                  <p:stCondLst>
                                    <p:cond delay="0"/>
                                  </p:stCondLst>
                                  <p:childTnLst>
                                    <p:set>
                                      <p:cBhvr>
                                        <p:cTn id="23" dur="1" fill="hold">
                                          <p:stCondLst>
                                            <p:cond delay="0"/>
                                          </p:stCondLst>
                                        </p:cTn>
                                        <p:tgtEl>
                                          <p:spTgt spid="8198"/>
                                        </p:tgtEl>
                                        <p:attrNameLst>
                                          <p:attrName>style.visibility</p:attrName>
                                        </p:attrNameLst>
                                      </p:cBhvr>
                                      <p:to>
                                        <p:strVal val="visible"/>
                                      </p:to>
                                    </p:set>
                                    <p:anim calcmode="lin" valueType="num">
                                      <p:cBhvr>
                                        <p:cTn id="24" dur="500" decel="50000" fill="hold">
                                          <p:stCondLst>
                                            <p:cond delay="0"/>
                                          </p:stCondLst>
                                        </p:cTn>
                                        <p:tgtEl>
                                          <p:spTgt spid="8198"/>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8198"/>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8198"/>
                                        </p:tgtEl>
                                        <p:attrNameLst>
                                          <p:attrName>ppt_w</p:attrName>
                                        </p:attrNameLst>
                                      </p:cBhvr>
                                      <p:tavLst>
                                        <p:tav tm="0">
                                          <p:val>
                                            <p:strVal val="#ppt_w*.05"/>
                                          </p:val>
                                        </p:tav>
                                        <p:tav tm="100000">
                                          <p:val>
                                            <p:strVal val="#ppt_w"/>
                                          </p:val>
                                        </p:tav>
                                      </p:tavLst>
                                    </p:anim>
                                    <p:anim calcmode="lin" valueType="num">
                                      <p:cBhvr>
                                        <p:cTn id="27" dur="1000" fill="hold"/>
                                        <p:tgtEl>
                                          <p:spTgt spid="8198"/>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8198"/>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8198"/>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8198"/>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8198"/>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ntr" presetSubtype="0" fill="hold" grpId="0" nodeType="clickEffect">
                                  <p:stCondLst>
                                    <p:cond delay="0"/>
                                  </p:stCondLst>
                                  <p:childTnLst>
                                    <p:set>
                                      <p:cBhvr>
                                        <p:cTn id="35" dur="1" fill="hold">
                                          <p:stCondLst>
                                            <p:cond delay="0"/>
                                          </p:stCondLst>
                                        </p:cTn>
                                        <p:tgtEl>
                                          <p:spTgt spid="8199"/>
                                        </p:tgtEl>
                                        <p:attrNameLst>
                                          <p:attrName>style.visibility</p:attrName>
                                        </p:attrNameLst>
                                      </p:cBhvr>
                                      <p:to>
                                        <p:strVal val="visible"/>
                                      </p:to>
                                    </p:set>
                                    <p:animEffect transition="in" filter="wipe(down)">
                                      <p:cBhvr>
                                        <p:cTn id="36" dur="580">
                                          <p:stCondLst>
                                            <p:cond delay="0"/>
                                          </p:stCondLst>
                                        </p:cTn>
                                        <p:tgtEl>
                                          <p:spTgt spid="8199"/>
                                        </p:tgtEl>
                                      </p:cBhvr>
                                    </p:animEffect>
                                    <p:anim calcmode="lin" valueType="num">
                                      <p:cBhvr>
                                        <p:cTn id="37" dur="1822" tmFilter="0,0; 0.14,0.36; 0.43,0.73; 0.71,0.91; 1.0,1.0">
                                          <p:stCondLst>
                                            <p:cond delay="0"/>
                                          </p:stCondLst>
                                        </p:cTn>
                                        <p:tgtEl>
                                          <p:spTgt spid="8199"/>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8199"/>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8199"/>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8199"/>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8199"/>
                                        </p:tgtEl>
                                        <p:attrNameLst>
                                          <p:attrName>ppt_y</p:attrName>
                                        </p:attrNameLst>
                                      </p:cBhvr>
                                      <p:tavLst>
                                        <p:tav tm="0" fmla="#ppt_y-sin(pi*$)/81">
                                          <p:val>
                                            <p:fltVal val="0"/>
                                          </p:val>
                                        </p:tav>
                                        <p:tav tm="100000">
                                          <p:val>
                                            <p:fltVal val="1"/>
                                          </p:val>
                                        </p:tav>
                                      </p:tavLst>
                                    </p:anim>
                                    <p:animScale>
                                      <p:cBhvr>
                                        <p:cTn id="42" dur="26">
                                          <p:stCondLst>
                                            <p:cond delay="650"/>
                                          </p:stCondLst>
                                        </p:cTn>
                                        <p:tgtEl>
                                          <p:spTgt spid="8199"/>
                                        </p:tgtEl>
                                      </p:cBhvr>
                                      <p:to x="100000" y="60000"/>
                                    </p:animScale>
                                    <p:animScale>
                                      <p:cBhvr>
                                        <p:cTn id="43" dur="166" decel="50000">
                                          <p:stCondLst>
                                            <p:cond delay="676"/>
                                          </p:stCondLst>
                                        </p:cTn>
                                        <p:tgtEl>
                                          <p:spTgt spid="8199"/>
                                        </p:tgtEl>
                                      </p:cBhvr>
                                      <p:to x="100000" y="100000"/>
                                    </p:animScale>
                                    <p:animScale>
                                      <p:cBhvr>
                                        <p:cTn id="44" dur="26">
                                          <p:stCondLst>
                                            <p:cond delay="1312"/>
                                          </p:stCondLst>
                                        </p:cTn>
                                        <p:tgtEl>
                                          <p:spTgt spid="8199"/>
                                        </p:tgtEl>
                                      </p:cBhvr>
                                      <p:to x="100000" y="80000"/>
                                    </p:animScale>
                                    <p:animScale>
                                      <p:cBhvr>
                                        <p:cTn id="45" dur="166" decel="50000">
                                          <p:stCondLst>
                                            <p:cond delay="1338"/>
                                          </p:stCondLst>
                                        </p:cTn>
                                        <p:tgtEl>
                                          <p:spTgt spid="8199"/>
                                        </p:tgtEl>
                                      </p:cBhvr>
                                      <p:to x="100000" y="100000"/>
                                    </p:animScale>
                                    <p:animScale>
                                      <p:cBhvr>
                                        <p:cTn id="46" dur="26">
                                          <p:stCondLst>
                                            <p:cond delay="1642"/>
                                          </p:stCondLst>
                                        </p:cTn>
                                        <p:tgtEl>
                                          <p:spTgt spid="8199"/>
                                        </p:tgtEl>
                                      </p:cBhvr>
                                      <p:to x="100000" y="90000"/>
                                    </p:animScale>
                                    <p:animScale>
                                      <p:cBhvr>
                                        <p:cTn id="47" dur="166" decel="50000">
                                          <p:stCondLst>
                                            <p:cond delay="1668"/>
                                          </p:stCondLst>
                                        </p:cTn>
                                        <p:tgtEl>
                                          <p:spTgt spid="8199"/>
                                        </p:tgtEl>
                                      </p:cBhvr>
                                      <p:to x="100000" y="100000"/>
                                    </p:animScale>
                                    <p:animScale>
                                      <p:cBhvr>
                                        <p:cTn id="48" dur="26">
                                          <p:stCondLst>
                                            <p:cond delay="1808"/>
                                          </p:stCondLst>
                                        </p:cTn>
                                        <p:tgtEl>
                                          <p:spTgt spid="8199"/>
                                        </p:tgtEl>
                                      </p:cBhvr>
                                      <p:to x="100000" y="95000"/>
                                    </p:animScale>
                                    <p:animScale>
                                      <p:cBhvr>
                                        <p:cTn id="49" dur="166" decel="50000">
                                          <p:stCondLst>
                                            <p:cond delay="1834"/>
                                          </p:stCondLst>
                                        </p:cTn>
                                        <p:tgtEl>
                                          <p:spTgt spid="819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animBg="1"/>
      <p:bldP spid="8198" grpId="0" animBg="1"/>
      <p:bldP spid="8199"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6626" name="Freeform 2"/>
          <p:cNvSpPr>
            <a:spLocks/>
          </p:cNvSpPr>
          <p:nvPr/>
        </p:nvSpPr>
        <p:spPr bwMode="auto">
          <a:xfrm>
            <a:off x="76200" y="1447800"/>
            <a:ext cx="8915400" cy="4953000"/>
          </a:xfrm>
          <a:custGeom>
            <a:avLst/>
            <a:gdLst/>
            <a:ahLst/>
            <a:cxnLst>
              <a:cxn ang="0">
                <a:pos x="1920" y="181"/>
              </a:cxn>
              <a:cxn ang="0">
                <a:pos x="1796" y="169"/>
              </a:cxn>
              <a:cxn ang="0">
                <a:pos x="1751" y="158"/>
              </a:cxn>
              <a:cxn ang="0">
                <a:pos x="1785" y="203"/>
              </a:cxn>
              <a:cxn ang="0">
                <a:pos x="1660" y="215"/>
              </a:cxn>
              <a:cxn ang="0">
                <a:pos x="1593" y="237"/>
              </a:cxn>
              <a:cxn ang="0">
                <a:pos x="1434" y="226"/>
              </a:cxn>
              <a:cxn ang="0">
                <a:pos x="926" y="215"/>
              </a:cxn>
              <a:cxn ang="0">
                <a:pos x="858" y="248"/>
              </a:cxn>
              <a:cxn ang="0">
                <a:pos x="836" y="282"/>
              </a:cxn>
              <a:cxn ang="0">
                <a:pos x="802" y="294"/>
              </a:cxn>
              <a:cxn ang="0">
                <a:pos x="599" y="418"/>
              </a:cxn>
              <a:cxn ang="0">
                <a:pos x="395" y="440"/>
              </a:cxn>
              <a:cxn ang="0">
                <a:pos x="57" y="520"/>
              </a:cxn>
              <a:cxn ang="0">
                <a:pos x="181" y="926"/>
              </a:cxn>
              <a:cxn ang="0">
                <a:pos x="158" y="1084"/>
              </a:cxn>
              <a:cxn ang="0">
                <a:pos x="113" y="1141"/>
              </a:cxn>
              <a:cxn ang="0">
                <a:pos x="45" y="1310"/>
              </a:cxn>
              <a:cxn ang="0">
                <a:pos x="0" y="1592"/>
              </a:cxn>
              <a:cxn ang="0">
                <a:pos x="102" y="2168"/>
              </a:cxn>
              <a:cxn ang="0">
                <a:pos x="170" y="2406"/>
              </a:cxn>
              <a:cxn ang="0">
                <a:pos x="328" y="2541"/>
              </a:cxn>
              <a:cxn ang="0">
                <a:pos x="723" y="2756"/>
              </a:cxn>
              <a:cxn ang="0">
                <a:pos x="858" y="2767"/>
              </a:cxn>
              <a:cxn ang="0">
                <a:pos x="1423" y="2824"/>
              </a:cxn>
              <a:cxn ang="0">
                <a:pos x="1694" y="2925"/>
              </a:cxn>
              <a:cxn ang="0">
                <a:pos x="2338" y="2869"/>
              </a:cxn>
              <a:cxn ang="0">
                <a:pos x="2654" y="2891"/>
              </a:cxn>
              <a:cxn ang="0">
                <a:pos x="2914" y="2959"/>
              </a:cxn>
              <a:cxn ang="0">
                <a:pos x="3174" y="2982"/>
              </a:cxn>
              <a:cxn ang="0">
                <a:pos x="3400" y="2948"/>
              </a:cxn>
              <a:cxn ang="0">
                <a:pos x="3671" y="2824"/>
              </a:cxn>
              <a:cxn ang="0">
                <a:pos x="4156" y="2812"/>
              </a:cxn>
              <a:cxn ang="0">
                <a:pos x="4371" y="2778"/>
              </a:cxn>
              <a:cxn ang="0">
                <a:pos x="4416" y="2756"/>
              </a:cxn>
              <a:cxn ang="0">
                <a:pos x="4631" y="2699"/>
              </a:cxn>
              <a:cxn ang="0">
                <a:pos x="4766" y="2552"/>
              </a:cxn>
              <a:cxn ang="0">
                <a:pos x="4981" y="2248"/>
              </a:cxn>
              <a:cxn ang="0">
                <a:pos x="5082" y="2010"/>
              </a:cxn>
              <a:cxn ang="0">
                <a:pos x="5139" y="1796"/>
              </a:cxn>
              <a:cxn ang="0">
                <a:pos x="5207" y="1344"/>
              </a:cxn>
              <a:cxn ang="0">
                <a:pos x="5286" y="1242"/>
              </a:cxn>
              <a:cxn ang="0">
                <a:pos x="5320" y="1175"/>
              </a:cxn>
              <a:cxn ang="0">
                <a:pos x="5376" y="1084"/>
              </a:cxn>
              <a:cxn ang="0">
                <a:pos x="5308" y="531"/>
              </a:cxn>
              <a:cxn ang="0">
                <a:pos x="5173" y="339"/>
              </a:cxn>
              <a:cxn ang="0">
                <a:pos x="4755" y="294"/>
              </a:cxn>
              <a:cxn ang="0">
                <a:pos x="4687" y="248"/>
              </a:cxn>
              <a:cxn ang="0">
                <a:pos x="4608" y="203"/>
              </a:cxn>
              <a:cxn ang="0">
                <a:pos x="4518" y="136"/>
              </a:cxn>
              <a:cxn ang="0">
                <a:pos x="3806" y="45"/>
              </a:cxn>
              <a:cxn ang="0">
                <a:pos x="3467" y="0"/>
              </a:cxn>
              <a:cxn ang="0">
                <a:pos x="2914" y="23"/>
              </a:cxn>
              <a:cxn ang="0">
                <a:pos x="2496" y="113"/>
              </a:cxn>
              <a:cxn ang="0">
                <a:pos x="1965" y="102"/>
              </a:cxn>
              <a:cxn ang="0">
                <a:pos x="1943" y="136"/>
              </a:cxn>
              <a:cxn ang="0">
                <a:pos x="1920" y="181"/>
              </a:cxn>
            </a:cxnLst>
            <a:rect l="0" t="0" r="r" b="b"/>
            <a:pathLst>
              <a:path w="5402" h="2982">
                <a:moveTo>
                  <a:pt x="1920" y="181"/>
                </a:moveTo>
                <a:cubicBezTo>
                  <a:pt x="1879" y="177"/>
                  <a:pt x="1837" y="175"/>
                  <a:pt x="1796" y="169"/>
                </a:cubicBezTo>
                <a:cubicBezTo>
                  <a:pt x="1781" y="167"/>
                  <a:pt x="1756" y="143"/>
                  <a:pt x="1751" y="158"/>
                </a:cubicBezTo>
                <a:cubicBezTo>
                  <a:pt x="1745" y="176"/>
                  <a:pt x="1774" y="188"/>
                  <a:pt x="1785" y="203"/>
                </a:cubicBezTo>
                <a:cubicBezTo>
                  <a:pt x="1743" y="207"/>
                  <a:pt x="1701" y="208"/>
                  <a:pt x="1660" y="215"/>
                </a:cubicBezTo>
                <a:cubicBezTo>
                  <a:pt x="1637" y="219"/>
                  <a:pt x="1616" y="236"/>
                  <a:pt x="1593" y="237"/>
                </a:cubicBezTo>
                <a:cubicBezTo>
                  <a:pt x="1540" y="240"/>
                  <a:pt x="1487" y="230"/>
                  <a:pt x="1434" y="226"/>
                </a:cubicBezTo>
                <a:cubicBezTo>
                  <a:pt x="1263" y="198"/>
                  <a:pt x="1098" y="205"/>
                  <a:pt x="926" y="215"/>
                </a:cubicBezTo>
                <a:cubicBezTo>
                  <a:pt x="905" y="229"/>
                  <a:pt x="878" y="232"/>
                  <a:pt x="858" y="248"/>
                </a:cubicBezTo>
                <a:cubicBezTo>
                  <a:pt x="847" y="256"/>
                  <a:pt x="846" y="273"/>
                  <a:pt x="836" y="282"/>
                </a:cubicBezTo>
                <a:cubicBezTo>
                  <a:pt x="827" y="290"/>
                  <a:pt x="812" y="288"/>
                  <a:pt x="802" y="294"/>
                </a:cubicBezTo>
                <a:cubicBezTo>
                  <a:pt x="735" y="331"/>
                  <a:pt x="673" y="393"/>
                  <a:pt x="599" y="418"/>
                </a:cubicBezTo>
                <a:cubicBezTo>
                  <a:pt x="551" y="434"/>
                  <a:pt x="416" y="438"/>
                  <a:pt x="395" y="440"/>
                </a:cubicBezTo>
                <a:cubicBezTo>
                  <a:pt x="279" y="461"/>
                  <a:pt x="143" y="432"/>
                  <a:pt x="57" y="520"/>
                </a:cubicBezTo>
                <a:cubicBezTo>
                  <a:pt x="0" y="676"/>
                  <a:pt x="127" y="794"/>
                  <a:pt x="181" y="926"/>
                </a:cubicBezTo>
                <a:cubicBezTo>
                  <a:pt x="173" y="979"/>
                  <a:pt x="174" y="1033"/>
                  <a:pt x="158" y="1084"/>
                </a:cubicBezTo>
                <a:cubicBezTo>
                  <a:pt x="151" y="1107"/>
                  <a:pt x="126" y="1121"/>
                  <a:pt x="113" y="1141"/>
                </a:cubicBezTo>
                <a:cubicBezTo>
                  <a:pt x="80" y="1190"/>
                  <a:pt x="68" y="1255"/>
                  <a:pt x="45" y="1310"/>
                </a:cubicBezTo>
                <a:cubicBezTo>
                  <a:pt x="30" y="1404"/>
                  <a:pt x="12" y="1497"/>
                  <a:pt x="0" y="1592"/>
                </a:cubicBezTo>
                <a:cubicBezTo>
                  <a:pt x="20" y="1851"/>
                  <a:pt x="31" y="1935"/>
                  <a:pt x="102" y="2168"/>
                </a:cubicBezTo>
                <a:cubicBezTo>
                  <a:pt x="126" y="2246"/>
                  <a:pt x="128" y="2333"/>
                  <a:pt x="170" y="2406"/>
                </a:cubicBezTo>
                <a:cubicBezTo>
                  <a:pt x="209" y="2475"/>
                  <a:pt x="262" y="2498"/>
                  <a:pt x="328" y="2541"/>
                </a:cubicBezTo>
                <a:cubicBezTo>
                  <a:pt x="432" y="2609"/>
                  <a:pt x="602" y="2733"/>
                  <a:pt x="723" y="2756"/>
                </a:cubicBezTo>
                <a:cubicBezTo>
                  <a:pt x="767" y="2764"/>
                  <a:pt x="813" y="2763"/>
                  <a:pt x="858" y="2767"/>
                </a:cubicBezTo>
                <a:cubicBezTo>
                  <a:pt x="1046" y="2805"/>
                  <a:pt x="1235" y="2789"/>
                  <a:pt x="1423" y="2824"/>
                </a:cubicBezTo>
                <a:cubicBezTo>
                  <a:pt x="1501" y="2899"/>
                  <a:pt x="1588" y="2915"/>
                  <a:pt x="1694" y="2925"/>
                </a:cubicBezTo>
                <a:cubicBezTo>
                  <a:pt x="1915" y="2916"/>
                  <a:pt x="2119" y="2882"/>
                  <a:pt x="2338" y="2869"/>
                </a:cubicBezTo>
                <a:cubicBezTo>
                  <a:pt x="2443" y="2876"/>
                  <a:pt x="2550" y="2875"/>
                  <a:pt x="2654" y="2891"/>
                </a:cubicBezTo>
                <a:cubicBezTo>
                  <a:pt x="2743" y="2905"/>
                  <a:pt x="2825" y="2951"/>
                  <a:pt x="2914" y="2959"/>
                </a:cubicBezTo>
                <a:cubicBezTo>
                  <a:pt x="3001" y="2967"/>
                  <a:pt x="3174" y="2982"/>
                  <a:pt x="3174" y="2982"/>
                </a:cubicBezTo>
                <a:cubicBezTo>
                  <a:pt x="3249" y="2971"/>
                  <a:pt x="3327" y="2970"/>
                  <a:pt x="3400" y="2948"/>
                </a:cubicBezTo>
                <a:cubicBezTo>
                  <a:pt x="3505" y="2916"/>
                  <a:pt x="3555" y="2831"/>
                  <a:pt x="3671" y="2824"/>
                </a:cubicBezTo>
                <a:cubicBezTo>
                  <a:pt x="3832" y="2814"/>
                  <a:pt x="3994" y="2816"/>
                  <a:pt x="4156" y="2812"/>
                </a:cubicBezTo>
                <a:cubicBezTo>
                  <a:pt x="4228" y="2801"/>
                  <a:pt x="4299" y="2789"/>
                  <a:pt x="4371" y="2778"/>
                </a:cubicBezTo>
                <a:cubicBezTo>
                  <a:pt x="4387" y="2775"/>
                  <a:pt x="4400" y="2761"/>
                  <a:pt x="4416" y="2756"/>
                </a:cubicBezTo>
                <a:cubicBezTo>
                  <a:pt x="4485" y="2733"/>
                  <a:pt x="4559" y="2714"/>
                  <a:pt x="4631" y="2699"/>
                </a:cubicBezTo>
                <a:cubicBezTo>
                  <a:pt x="4708" y="2661"/>
                  <a:pt x="4719" y="2623"/>
                  <a:pt x="4766" y="2552"/>
                </a:cubicBezTo>
                <a:cubicBezTo>
                  <a:pt x="4834" y="2449"/>
                  <a:pt x="4913" y="2351"/>
                  <a:pt x="4981" y="2248"/>
                </a:cubicBezTo>
                <a:cubicBezTo>
                  <a:pt x="5028" y="2177"/>
                  <a:pt x="5045" y="2087"/>
                  <a:pt x="5082" y="2010"/>
                </a:cubicBezTo>
                <a:cubicBezTo>
                  <a:pt x="5095" y="1936"/>
                  <a:pt x="5124" y="1870"/>
                  <a:pt x="5139" y="1796"/>
                </a:cubicBezTo>
                <a:cubicBezTo>
                  <a:pt x="5148" y="1701"/>
                  <a:pt x="5130" y="1467"/>
                  <a:pt x="5207" y="1344"/>
                </a:cubicBezTo>
                <a:cubicBezTo>
                  <a:pt x="5230" y="1308"/>
                  <a:pt x="5260" y="1276"/>
                  <a:pt x="5286" y="1242"/>
                </a:cubicBezTo>
                <a:cubicBezTo>
                  <a:pt x="5301" y="1222"/>
                  <a:pt x="5308" y="1197"/>
                  <a:pt x="5320" y="1175"/>
                </a:cubicBezTo>
                <a:cubicBezTo>
                  <a:pt x="5338" y="1144"/>
                  <a:pt x="5376" y="1084"/>
                  <a:pt x="5376" y="1084"/>
                </a:cubicBezTo>
                <a:cubicBezTo>
                  <a:pt x="5402" y="898"/>
                  <a:pt x="5360" y="709"/>
                  <a:pt x="5308" y="531"/>
                </a:cubicBezTo>
                <a:cubicBezTo>
                  <a:pt x="5286" y="455"/>
                  <a:pt x="5252" y="371"/>
                  <a:pt x="5173" y="339"/>
                </a:cubicBezTo>
                <a:cubicBezTo>
                  <a:pt x="5054" y="291"/>
                  <a:pt x="4872" y="300"/>
                  <a:pt x="4755" y="294"/>
                </a:cubicBezTo>
                <a:cubicBezTo>
                  <a:pt x="4732" y="279"/>
                  <a:pt x="4710" y="262"/>
                  <a:pt x="4687" y="248"/>
                </a:cubicBezTo>
                <a:cubicBezTo>
                  <a:pt x="4661" y="232"/>
                  <a:pt x="4633" y="220"/>
                  <a:pt x="4608" y="203"/>
                </a:cubicBezTo>
                <a:cubicBezTo>
                  <a:pt x="4605" y="201"/>
                  <a:pt x="4536" y="142"/>
                  <a:pt x="4518" y="136"/>
                </a:cubicBezTo>
                <a:cubicBezTo>
                  <a:pt x="4276" y="56"/>
                  <a:pt x="4068" y="53"/>
                  <a:pt x="3806" y="45"/>
                </a:cubicBezTo>
                <a:cubicBezTo>
                  <a:pt x="3692" y="34"/>
                  <a:pt x="3581" y="11"/>
                  <a:pt x="3467" y="0"/>
                </a:cubicBezTo>
                <a:cubicBezTo>
                  <a:pt x="3283" y="8"/>
                  <a:pt x="3098" y="8"/>
                  <a:pt x="2914" y="23"/>
                </a:cubicBezTo>
                <a:cubicBezTo>
                  <a:pt x="2776" y="34"/>
                  <a:pt x="2635" y="94"/>
                  <a:pt x="2496" y="113"/>
                </a:cubicBezTo>
                <a:cubicBezTo>
                  <a:pt x="2305" y="105"/>
                  <a:pt x="2153" y="90"/>
                  <a:pt x="1965" y="102"/>
                </a:cubicBezTo>
                <a:cubicBezTo>
                  <a:pt x="1958" y="113"/>
                  <a:pt x="1953" y="126"/>
                  <a:pt x="1943" y="136"/>
                </a:cubicBezTo>
                <a:cubicBezTo>
                  <a:pt x="1907" y="172"/>
                  <a:pt x="1900" y="140"/>
                  <a:pt x="1920" y="181"/>
                </a:cubicBezTo>
                <a:close/>
              </a:path>
            </a:pathLst>
          </a:custGeom>
          <a:solidFill>
            <a:srgbClr val="00FFFF">
              <a:alpha val="60001"/>
            </a:srgbClr>
          </a:solidFill>
          <a:ln w="9525">
            <a:solidFill>
              <a:schemeClr val="tx1"/>
            </a:solidFill>
            <a:round/>
            <a:headEnd/>
            <a:tailEnd/>
          </a:ln>
          <a:effectLst/>
        </p:spPr>
        <p:txBody>
          <a:bodyPr/>
          <a:lstStyle/>
          <a:p>
            <a:endParaRPr lang="en-US"/>
          </a:p>
        </p:txBody>
      </p:sp>
      <p:sp>
        <p:nvSpPr>
          <p:cNvPr id="26627" name="WordArt 3"/>
          <p:cNvSpPr>
            <a:spLocks noChangeArrowheads="1" noChangeShapeType="1" noTextEdit="1"/>
          </p:cNvSpPr>
          <p:nvPr/>
        </p:nvSpPr>
        <p:spPr bwMode="auto">
          <a:xfrm>
            <a:off x="1600200" y="533400"/>
            <a:ext cx="6248400" cy="952500"/>
          </a:xfrm>
          <a:prstGeom prst="rect">
            <a:avLst/>
          </a:prstGeom>
        </p:spPr>
        <p:txBody>
          <a:bodyPr wrap="none" fromWordArt="1">
            <a:prstTxWarp prst="textPlain">
              <a:avLst>
                <a:gd name="adj" fmla="val 50000"/>
              </a:avLst>
            </a:prstTxWarp>
            <a:scene3d>
              <a:camera prst="legacyObliqueTopRight">
                <a:rot lat="20999999" lon="0" rev="0"/>
              </a:camera>
              <a:lightRig rig="legacyFlat4" dir="b"/>
            </a:scene3d>
            <a:sp3d extrusionH="430200" prstMaterial="legacyMatte">
              <a:extrusionClr>
                <a:schemeClr val="tx1"/>
              </a:extrusionClr>
            </a:sp3d>
          </a:bodyPr>
          <a:lstStyle/>
          <a:p>
            <a:pPr algn="ctr"/>
            <a:r>
              <a:rPr lang="en-US" sz="3600" kern="10">
                <a:ln w="9525">
                  <a:round/>
                  <a:headEnd/>
                  <a:tailEnd/>
                </a:ln>
                <a:solidFill>
                  <a:srgbClr val="FFFFFF"/>
                </a:solidFill>
                <a:latin typeface="Chiller"/>
              </a:rPr>
              <a:t>HISTORY OF DYE (cont.)</a:t>
            </a:r>
          </a:p>
        </p:txBody>
      </p:sp>
      <p:sp>
        <p:nvSpPr>
          <p:cNvPr id="26628" name="Text Box 4"/>
          <p:cNvSpPr txBox="1">
            <a:spLocks noChangeArrowheads="1"/>
          </p:cNvSpPr>
          <p:nvPr/>
        </p:nvSpPr>
        <p:spPr bwMode="auto">
          <a:xfrm>
            <a:off x="381000" y="2219325"/>
            <a:ext cx="8382000" cy="3267075"/>
          </a:xfrm>
          <a:prstGeom prst="rect">
            <a:avLst/>
          </a:prstGeom>
          <a:noFill/>
          <a:ln w="9525">
            <a:noFill/>
            <a:miter lim="800000"/>
            <a:headEnd/>
            <a:tailEnd/>
          </a:ln>
          <a:effectLst/>
        </p:spPr>
        <p:txBody>
          <a:bodyPr>
            <a:spAutoFit/>
          </a:bodyPr>
          <a:lstStyle/>
          <a:p>
            <a:pPr algn="ctr">
              <a:spcBef>
                <a:spcPct val="50000"/>
              </a:spcBef>
            </a:pPr>
            <a:r>
              <a:rPr lang="en-US" sz="2600">
                <a:latin typeface="Wide Latin" pitchFamily="18" charset="0"/>
                <a:cs typeface="Times New Roman" pitchFamily="18" charset="0"/>
              </a:rPr>
              <a:t>The first commercial reactive dyes were marketed in 1956 by ICI.  All of the colors weren</a:t>
            </a:r>
            <a:r>
              <a:rPr lang="en-US" sz="2600">
                <a:latin typeface="Times New Roman"/>
                <a:cs typeface="Times New Roman" pitchFamily="18" charset="0"/>
              </a:rPr>
              <a:t>’</a:t>
            </a:r>
            <a:r>
              <a:rPr lang="en-US" sz="2600">
                <a:latin typeface="Wide Latin" pitchFamily="18" charset="0"/>
                <a:cs typeface="Times New Roman" pitchFamily="18" charset="0"/>
              </a:rPr>
              <a:t>t discovered at the same time because of their complex atomic structure.  The first water soluble acid dye was introduced in 1862.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627"/>
                                        </p:tgtEl>
                                        <p:attrNameLst>
                                          <p:attrName>style.visibility</p:attrName>
                                        </p:attrNameLst>
                                      </p:cBhvr>
                                      <p:to>
                                        <p:strVal val="visible"/>
                                      </p:to>
                                    </p:set>
                                    <p:animEffect transition="in" filter="fade">
                                      <p:cBhvr>
                                        <p:cTn id="7" dur="2000"/>
                                        <p:tgtEl>
                                          <p:spTgt spid="2662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6626"/>
                                        </p:tgtEl>
                                        <p:attrNameLst>
                                          <p:attrName>style.visibility</p:attrName>
                                        </p:attrNameLst>
                                      </p:cBhvr>
                                      <p:to>
                                        <p:strVal val="visible"/>
                                      </p:to>
                                    </p:set>
                                    <p:anim calcmode="lin" valueType="num">
                                      <p:cBhvr>
                                        <p:cTn id="12" dur="2000" fill="hold"/>
                                        <p:tgtEl>
                                          <p:spTgt spid="26626"/>
                                        </p:tgtEl>
                                        <p:attrNameLst>
                                          <p:attrName>ppt_w</p:attrName>
                                        </p:attrNameLst>
                                      </p:cBhvr>
                                      <p:tavLst>
                                        <p:tav tm="0">
                                          <p:val>
                                            <p:fltVal val="0"/>
                                          </p:val>
                                        </p:tav>
                                        <p:tav tm="100000">
                                          <p:val>
                                            <p:strVal val="#ppt_w"/>
                                          </p:val>
                                        </p:tav>
                                      </p:tavLst>
                                    </p:anim>
                                    <p:anim calcmode="lin" valueType="num">
                                      <p:cBhvr>
                                        <p:cTn id="13" dur="2000" fill="hold"/>
                                        <p:tgtEl>
                                          <p:spTgt spid="26626"/>
                                        </p:tgtEl>
                                        <p:attrNameLst>
                                          <p:attrName>ppt_h</p:attrName>
                                        </p:attrNameLst>
                                      </p:cBhvr>
                                      <p:tavLst>
                                        <p:tav tm="0">
                                          <p:val>
                                            <p:fltVal val="0"/>
                                          </p:val>
                                        </p:tav>
                                        <p:tav tm="100000">
                                          <p:val>
                                            <p:strVal val="#ppt_h"/>
                                          </p:val>
                                        </p:tav>
                                      </p:tavLst>
                                    </p:anim>
                                    <p:animEffect transition="in" filter="fade">
                                      <p:cBhvr>
                                        <p:cTn id="14" dur="2000"/>
                                        <p:tgtEl>
                                          <p:spTgt spid="26626"/>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26628"/>
                                        </p:tgtEl>
                                        <p:attrNameLst>
                                          <p:attrName>style.visibility</p:attrName>
                                        </p:attrNameLst>
                                      </p:cBhvr>
                                      <p:to>
                                        <p:strVal val="visible"/>
                                      </p:to>
                                    </p:set>
                                    <p:anim calcmode="lin" valueType="num">
                                      <p:cBhvr>
                                        <p:cTn id="17" dur="2000" fill="hold"/>
                                        <p:tgtEl>
                                          <p:spTgt spid="26628"/>
                                        </p:tgtEl>
                                        <p:attrNameLst>
                                          <p:attrName>ppt_w</p:attrName>
                                        </p:attrNameLst>
                                      </p:cBhvr>
                                      <p:tavLst>
                                        <p:tav tm="0">
                                          <p:val>
                                            <p:fltVal val="0"/>
                                          </p:val>
                                        </p:tav>
                                        <p:tav tm="100000">
                                          <p:val>
                                            <p:strVal val="#ppt_w"/>
                                          </p:val>
                                        </p:tav>
                                      </p:tavLst>
                                    </p:anim>
                                    <p:anim calcmode="lin" valueType="num">
                                      <p:cBhvr>
                                        <p:cTn id="18" dur="2000" fill="hold"/>
                                        <p:tgtEl>
                                          <p:spTgt spid="26628"/>
                                        </p:tgtEl>
                                        <p:attrNameLst>
                                          <p:attrName>ppt_h</p:attrName>
                                        </p:attrNameLst>
                                      </p:cBhvr>
                                      <p:tavLst>
                                        <p:tav tm="0">
                                          <p:val>
                                            <p:fltVal val="0"/>
                                          </p:val>
                                        </p:tav>
                                        <p:tav tm="100000">
                                          <p:val>
                                            <p:strVal val="#ppt_h"/>
                                          </p:val>
                                        </p:tav>
                                      </p:tavLst>
                                    </p:anim>
                                    <p:animEffect transition="in" filter="fade">
                                      <p:cBhvr>
                                        <p:cTn id="19" dur="20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nimBg="1"/>
      <p:bldP spid="26627" grpId="0" animBg="1"/>
      <p:bldP spid="2662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3505200"/>
            <a:ext cx="9144000" cy="3352800"/>
          </a:xfrm>
          <a:prstGeom prst="rect">
            <a:avLst/>
          </a:prstGeom>
          <a:gradFill rotWithShape="1">
            <a:gsLst>
              <a:gs pos="0">
                <a:srgbClr val="FF0000"/>
              </a:gs>
              <a:gs pos="50000">
                <a:schemeClr val="bg1"/>
              </a:gs>
              <a:gs pos="100000">
                <a:srgbClr val="FF0000"/>
              </a:gs>
            </a:gsLst>
            <a:lin ang="2700000" scaled="1"/>
          </a:gradFill>
          <a:ln w="9525">
            <a:solidFill>
              <a:schemeClr val="tx1"/>
            </a:solidFill>
            <a:miter lim="800000"/>
            <a:headEnd/>
            <a:tailEnd/>
          </a:ln>
          <a:effectLst/>
        </p:spPr>
        <p:txBody>
          <a:bodyPr wrap="none" anchor="ctr"/>
          <a:lstStyle/>
          <a:p>
            <a:endParaRPr lang="en-US"/>
          </a:p>
        </p:txBody>
      </p:sp>
      <p:pic>
        <p:nvPicPr>
          <p:cNvPr id="28675" name="Picture 3" descr="p281b">
            <a:hlinkClick r:id="rId3"/>
          </p:cNvPr>
          <p:cNvPicPr>
            <a:picLocks noGrp="1" noChangeAspect="1" noChangeArrowheads="1"/>
          </p:cNvPicPr>
          <p:nvPr>
            <p:ph/>
          </p:nvPr>
        </p:nvPicPr>
        <p:blipFill>
          <a:blip r:embed="rId4" cstate="print">
            <a:lum bright="40000"/>
          </a:blip>
          <a:srcRect/>
          <a:stretch>
            <a:fillRect/>
          </a:stretch>
        </p:blipFill>
        <p:spPr>
          <a:xfrm>
            <a:off x="14288" y="457200"/>
            <a:ext cx="2719387" cy="2895600"/>
          </a:xfrm>
          <a:noFill/>
          <a:ln/>
        </p:spPr>
      </p:pic>
      <p:sp>
        <p:nvSpPr>
          <p:cNvPr id="28676" name="AutoShape 4"/>
          <p:cNvSpPr>
            <a:spLocks noChangeArrowheads="1"/>
          </p:cNvSpPr>
          <p:nvPr/>
        </p:nvSpPr>
        <p:spPr bwMode="auto">
          <a:xfrm>
            <a:off x="2667000" y="228600"/>
            <a:ext cx="6248400" cy="3124200"/>
          </a:xfrm>
          <a:prstGeom prst="wedgeRoundRectCallout">
            <a:avLst>
              <a:gd name="adj1" fmla="val -67278"/>
              <a:gd name="adj2" fmla="val -18444"/>
              <a:gd name="adj3" fmla="val 16667"/>
            </a:avLst>
          </a:prstGeom>
          <a:solidFill>
            <a:srgbClr val="FF0000">
              <a:alpha val="13000"/>
            </a:srgbClr>
          </a:solidFill>
          <a:ln w="9525">
            <a:solidFill>
              <a:srgbClr val="FF0000"/>
            </a:solidFill>
            <a:miter lim="800000"/>
            <a:headEnd/>
            <a:tailEnd/>
          </a:ln>
          <a:effectLst/>
        </p:spPr>
        <p:txBody>
          <a:bodyPr/>
          <a:lstStyle/>
          <a:p>
            <a:pPr algn="ctr"/>
            <a:r>
              <a:rPr lang="en-US" sz="2400">
                <a:latin typeface="Bermuda Solid" pitchFamily="2" charset="0"/>
                <a:cs typeface="Times New Roman" pitchFamily="18" charset="0"/>
              </a:rPr>
              <a:t>“The history of dyes dates back thousands of years.  In the beginning of this art people would use berries from plants, trees, or just flowers.  These dyes are called natural dyes because they come naturally.”</a:t>
            </a:r>
          </a:p>
        </p:txBody>
      </p:sp>
      <p:pic>
        <p:nvPicPr>
          <p:cNvPr id="28677" name="Picture 5" descr="BL00438_[1]"/>
          <p:cNvPicPr>
            <a:picLocks noChangeAspect="1" noChangeArrowheads="1"/>
          </p:cNvPicPr>
          <p:nvPr/>
        </p:nvPicPr>
        <p:blipFill>
          <a:blip r:embed="rId5" cstate="print">
            <a:lum bright="38000"/>
          </a:blip>
          <a:srcRect/>
          <a:stretch>
            <a:fillRect/>
          </a:stretch>
        </p:blipFill>
        <p:spPr bwMode="auto">
          <a:xfrm>
            <a:off x="6172200" y="4191000"/>
            <a:ext cx="1714500" cy="1828800"/>
          </a:xfrm>
          <a:prstGeom prst="rect">
            <a:avLst/>
          </a:prstGeom>
          <a:noFill/>
        </p:spPr>
      </p:pic>
      <p:pic>
        <p:nvPicPr>
          <p:cNvPr id="28678" name="Picture 6" descr="j0123069[1]"/>
          <p:cNvPicPr>
            <a:picLocks noChangeAspect="1" noChangeArrowheads="1"/>
          </p:cNvPicPr>
          <p:nvPr/>
        </p:nvPicPr>
        <p:blipFill>
          <a:blip r:embed="rId6" cstate="print"/>
          <a:srcRect/>
          <a:stretch>
            <a:fillRect/>
          </a:stretch>
        </p:blipFill>
        <p:spPr bwMode="auto">
          <a:xfrm rot="3604835">
            <a:off x="2263775" y="5175250"/>
            <a:ext cx="882650" cy="1600200"/>
          </a:xfrm>
          <a:prstGeom prst="rect">
            <a:avLst/>
          </a:prstGeom>
          <a:noFill/>
        </p:spPr>
      </p:pic>
      <p:pic>
        <p:nvPicPr>
          <p:cNvPr id="28679" name="Picture 7" descr="j0123069[1]"/>
          <p:cNvPicPr>
            <a:picLocks noChangeAspect="1" noChangeArrowheads="1"/>
          </p:cNvPicPr>
          <p:nvPr/>
        </p:nvPicPr>
        <p:blipFill>
          <a:blip r:embed="rId6" cstate="print"/>
          <a:srcRect/>
          <a:stretch>
            <a:fillRect/>
          </a:stretch>
        </p:blipFill>
        <p:spPr bwMode="auto">
          <a:xfrm rot="3849972">
            <a:off x="1952625" y="5624513"/>
            <a:ext cx="714375" cy="1295400"/>
          </a:xfrm>
          <a:prstGeom prst="rect">
            <a:avLst/>
          </a:prstGeom>
          <a:noFill/>
        </p:spPr>
      </p:pic>
      <p:pic>
        <p:nvPicPr>
          <p:cNvPr id="28680" name="Picture 8" descr="j0123069[1]"/>
          <p:cNvPicPr>
            <a:picLocks noChangeAspect="1" noChangeArrowheads="1"/>
          </p:cNvPicPr>
          <p:nvPr/>
        </p:nvPicPr>
        <p:blipFill>
          <a:blip r:embed="rId6" cstate="print"/>
          <a:srcRect/>
          <a:stretch>
            <a:fillRect/>
          </a:stretch>
        </p:blipFill>
        <p:spPr bwMode="auto">
          <a:xfrm rot="18056722" flipH="1">
            <a:off x="629443" y="5437982"/>
            <a:ext cx="798513" cy="1447800"/>
          </a:xfrm>
          <a:prstGeom prst="rect">
            <a:avLst/>
          </a:prstGeom>
          <a:noFill/>
        </p:spPr>
      </p:pic>
      <p:pic>
        <p:nvPicPr>
          <p:cNvPr id="28681" name="Picture 9" descr="j0123069[1]"/>
          <p:cNvPicPr>
            <a:picLocks noChangeAspect="1" noChangeArrowheads="1"/>
          </p:cNvPicPr>
          <p:nvPr/>
        </p:nvPicPr>
        <p:blipFill>
          <a:blip r:embed="rId6" cstate="print"/>
          <a:srcRect/>
          <a:stretch>
            <a:fillRect/>
          </a:stretch>
        </p:blipFill>
        <p:spPr bwMode="auto">
          <a:xfrm rot="1551790">
            <a:off x="2012950" y="4695825"/>
            <a:ext cx="882650" cy="1600200"/>
          </a:xfrm>
          <a:prstGeom prst="rect">
            <a:avLst/>
          </a:prstGeom>
          <a:noFill/>
        </p:spPr>
      </p:pic>
      <p:pic>
        <p:nvPicPr>
          <p:cNvPr id="28682" name="Picture 10" descr="j0123069[1]"/>
          <p:cNvPicPr>
            <a:picLocks noChangeAspect="1" noChangeArrowheads="1"/>
          </p:cNvPicPr>
          <p:nvPr/>
        </p:nvPicPr>
        <p:blipFill>
          <a:blip r:embed="rId6" cstate="print"/>
          <a:srcRect/>
          <a:stretch>
            <a:fillRect/>
          </a:stretch>
        </p:blipFill>
        <p:spPr bwMode="auto">
          <a:xfrm rot="570572" flipH="1">
            <a:off x="1555750" y="4467225"/>
            <a:ext cx="882650" cy="1600200"/>
          </a:xfrm>
          <a:prstGeom prst="rect">
            <a:avLst/>
          </a:prstGeom>
          <a:noFill/>
        </p:spPr>
      </p:pic>
      <p:pic>
        <p:nvPicPr>
          <p:cNvPr id="28683" name="Picture 11" descr="j0123069[1]"/>
          <p:cNvPicPr>
            <a:picLocks noChangeAspect="1" noChangeArrowheads="1"/>
          </p:cNvPicPr>
          <p:nvPr/>
        </p:nvPicPr>
        <p:blipFill>
          <a:blip r:embed="rId6" cstate="print"/>
          <a:srcRect/>
          <a:stretch>
            <a:fillRect/>
          </a:stretch>
        </p:blipFill>
        <p:spPr bwMode="auto">
          <a:xfrm rot="59467" flipH="1">
            <a:off x="1022350" y="4619625"/>
            <a:ext cx="882650" cy="1600200"/>
          </a:xfrm>
          <a:prstGeom prst="rect">
            <a:avLst/>
          </a:prstGeom>
          <a:noFill/>
        </p:spPr>
      </p:pic>
      <p:pic>
        <p:nvPicPr>
          <p:cNvPr id="28684" name="Picture 12" descr="j0123069[1]"/>
          <p:cNvPicPr>
            <a:picLocks noChangeAspect="1" noChangeArrowheads="1"/>
          </p:cNvPicPr>
          <p:nvPr/>
        </p:nvPicPr>
        <p:blipFill>
          <a:blip r:embed="rId6" cstate="print"/>
          <a:srcRect/>
          <a:stretch>
            <a:fillRect/>
          </a:stretch>
        </p:blipFill>
        <p:spPr bwMode="auto">
          <a:xfrm rot="20355701" flipH="1">
            <a:off x="609600" y="4848225"/>
            <a:ext cx="841375" cy="1524000"/>
          </a:xfrm>
          <a:prstGeom prst="rect">
            <a:avLst/>
          </a:prstGeom>
          <a:noFill/>
        </p:spPr>
      </p:pic>
      <p:pic>
        <p:nvPicPr>
          <p:cNvPr id="28685" name="Picture 13" descr="j0123069[1]"/>
          <p:cNvPicPr>
            <a:picLocks noChangeAspect="1" noChangeArrowheads="1"/>
          </p:cNvPicPr>
          <p:nvPr/>
        </p:nvPicPr>
        <p:blipFill>
          <a:blip r:embed="rId6" cstate="print"/>
          <a:srcRect/>
          <a:stretch>
            <a:fillRect/>
          </a:stretch>
        </p:blipFill>
        <p:spPr bwMode="auto">
          <a:xfrm rot="1615297" flipH="1">
            <a:off x="1327150" y="5000625"/>
            <a:ext cx="882650" cy="1600200"/>
          </a:xfrm>
          <a:prstGeom prst="rect">
            <a:avLst/>
          </a:prstGeom>
          <a:noFill/>
        </p:spPr>
      </p:pic>
      <p:sp>
        <p:nvSpPr>
          <p:cNvPr id="28686" name="Line 14"/>
          <p:cNvSpPr>
            <a:spLocks noChangeShapeType="1"/>
          </p:cNvSpPr>
          <p:nvPr/>
        </p:nvSpPr>
        <p:spPr bwMode="auto">
          <a:xfrm flipV="1">
            <a:off x="6096000" y="5876925"/>
            <a:ext cx="317500" cy="295275"/>
          </a:xfrm>
          <a:prstGeom prst="line">
            <a:avLst/>
          </a:prstGeom>
          <a:noFill/>
          <a:ln w="9525">
            <a:solidFill>
              <a:schemeClr val="tx1"/>
            </a:solidFill>
            <a:round/>
            <a:headEnd/>
            <a:tailEnd/>
          </a:ln>
          <a:effectLst/>
        </p:spPr>
        <p:txBody>
          <a:bodyPr/>
          <a:lstStyle/>
          <a:p>
            <a:endParaRPr lang="en-US"/>
          </a:p>
        </p:txBody>
      </p:sp>
      <p:sp>
        <p:nvSpPr>
          <p:cNvPr id="28687" name="Line 15"/>
          <p:cNvSpPr>
            <a:spLocks noChangeShapeType="1"/>
          </p:cNvSpPr>
          <p:nvPr/>
        </p:nvSpPr>
        <p:spPr bwMode="auto">
          <a:xfrm>
            <a:off x="6450013" y="5957888"/>
            <a:ext cx="69850" cy="214312"/>
          </a:xfrm>
          <a:prstGeom prst="line">
            <a:avLst/>
          </a:prstGeom>
          <a:noFill/>
          <a:ln w="9525">
            <a:solidFill>
              <a:schemeClr val="tx1"/>
            </a:solidFill>
            <a:round/>
            <a:headEnd/>
            <a:tailEnd/>
          </a:ln>
          <a:effectLst/>
        </p:spPr>
        <p:txBody>
          <a:bodyPr/>
          <a:lstStyle/>
          <a:p>
            <a:endParaRPr lang="en-US"/>
          </a:p>
        </p:txBody>
      </p:sp>
      <p:sp>
        <p:nvSpPr>
          <p:cNvPr id="28688" name="Line 16"/>
          <p:cNvSpPr>
            <a:spLocks noChangeShapeType="1"/>
          </p:cNvSpPr>
          <p:nvPr/>
        </p:nvSpPr>
        <p:spPr bwMode="auto">
          <a:xfrm flipH="1" flipV="1">
            <a:off x="6248400" y="5181600"/>
            <a:ext cx="152400" cy="685800"/>
          </a:xfrm>
          <a:prstGeom prst="line">
            <a:avLst/>
          </a:prstGeom>
          <a:noFill/>
          <a:ln w="9525">
            <a:solidFill>
              <a:schemeClr val="tx1"/>
            </a:solidFill>
            <a:round/>
            <a:headEnd/>
            <a:tailEnd/>
          </a:ln>
          <a:effectLst/>
        </p:spPr>
        <p:txBody>
          <a:bodyPr/>
          <a:lstStyle/>
          <a:p>
            <a:endParaRPr lang="en-US"/>
          </a:p>
        </p:txBody>
      </p:sp>
      <p:sp>
        <p:nvSpPr>
          <p:cNvPr id="28689" name="AutoShape 17"/>
          <p:cNvSpPr>
            <a:spLocks noChangeArrowheads="1"/>
          </p:cNvSpPr>
          <p:nvPr/>
        </p:nvSpPr>
        <p:spPr bwMode="auto">
          <a:xfrm rot="-283067">
            <a:off x="6019800" y="4800600"/>
            <a:ext cx="381000" cy="3810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
        <p:nvSpPr>
          <p:cNvPr id="28690" name="Line 18"/>
          <p:cNvSpPr>
            <a:spLocks noChangeShapeType="1"/>
          </p:cNvSpPr>
          <p:nvPr/>
        </p:nvSpPr>
        <p:spPr bwMode="auto">
          <a:xfrm flipH="1">
            <a:off x="6019800" y="5451475"/>
            <a:ext cx="304800" cy="111125"/>
          </a:xfrm>
          <a:prstGeom prst="line">
            <a:avLst/>
          </a:prstGeom>
          <a:noFill/>
          <a:ln w="9525">
            <a:solidFill>
              <a:schemeClr val="tx1"/>
            </a:solidFill>
            <a:round/>
            <a:headEnd/>
            <a:tailEnd/>
          </a:ln>
          <a:effectLst/>
        </p:spPr>
        <p:txBody>
          <a:bodyPr/>
          <a:lstStyle/>
          <a:p>
            <a:endParaRPr lang="en-US"/>
          </a:p>
        </p:txBody>
      </p:sp>
      <p:sp>
        <p:nvSpPr>
          <p:cNvPr id="28691" name="Line 19"/>
          <p:cNvSpPr>
            <a:spLocks noChangeShapeType="1"/>
          </p:cNvSpPr>
          <p:nvPr/>
        </p:nvSpPr>
        <p:spPr bwMode="auto">
          <a:xfrm flipH="1">
            <a:off x="5791200" y="5419725"/>
            <a:ext cx="457200" cy="66675"/>
          </a:xfrm>
          <a:prstGeom prst="line">
            <a:avLst/>
          </a:prstGeom>
          <a:noFill/>
          <a:ln w="9525">
            <a:solidFill>
              <a:schemeClr val="tx1"/>
            </a:solidFill>
            <a:round/>
            <a:headEnd/>
            <a:tailEnd/>
          </a:ln>
          <a:effectLst/>
        </p:spPr>
        <p:txBody>
          <a:bodyPr/>
          <a:lstStyle/>
          <a:p>
            <a:endParaRPr lang="en-US"/>
          </a:p>
        </p:txBody>
      </p:sp>
      <p:sp>
        <p:nvSpPr>
          <p:cNvPr id="28692" name="Freeform 20"/>
          <p:cNvSpPr>
            <a:spLocks/>
          </p:cNvSpPr>
          <p:nvPr/>
        </p:nvSpPr>
        <p:spPr bwMode="auto">
          <a:xfrm rot="527845">
            <a:off x="6096000" y="5257800"/>
            <a:ext cx="393700" cy="538163"/>
          </a:xfrm>
          <a:custGeom>
            <a:avLst/>
            <a:gdLst/>
            <a:ahLst/>
            <a:cxnLst>
              <a:cxn ang="0">
                <a:pos x="323" y="45"/>
              </a:cxn>
              <a:cxn ang="0">
                <a:pos x="93" y="19"/>
              </a:cxn>
              <a:cxn ang="0">
                <a:pos x="16" y="211"/>
              </a:cxn>
              <a:cxn ang="0">
                <a:pos x="237" y="621"/>
              </a:cxn>
              <a:cxn ang="0">
                <a:pos x="333" y="669"/>
              </a:cxn>
              <a:cxn ang="0">
                <a:pos x="477" y="621"/>
              </a:cxn>
              <a:cxn ang="0">
                <a:pos x="426" y="403"/>
              </a:cxn>
              <a:cxn ang="0">
                <a:pos x="323" y="45"/>
              </a:cxn>
            </a:cxnLst>
            <a:rect l="0" t="0" r="r" b="b"/>
            <a:pathLst>
              <a:path w="477" h="669">
                <a:moveTo>
                  <a:pt x="323" y="45"/>
                </a:moveTo>
                <a:cubicBezTo>
                  <a:pt x="190" y="0"/>
                  <a:pt x="311" y="2"/>
                  <a:pt x="93" y="19"/>
                </a:cubicBezTo>
                <a:cubicBezTo>
                  <a:pt x="0" y="51"/>
                  <a:pt x="16" y="125"/>
                  <a:pt x="16" y="211"/>
                </a:cubicBezTo>
                <a:lnTo>
                  <a:pt x="237" y="621"/>
                </a:lnTo>
                <a:lnTo>
                  <a:pt x="333" y="669"/>
                </a:lnTo>
                <a:lnTo>
                  <a:pt x="477" y="621"/>
                </a:lnTo>
                <a:cubicBezTo>
                  <a:pt x="445" y="524"/>
                  <a:pt x="426" y="490"/>
                  <a:pt x="426" y="403"/>
                </a:cubicBezTo>
                <a:lnTo>
                  <a:pt x="323" y="45"/>
                </a:lnTo>
                <a:close/>
              </a:path>
            </a:pathLst>
          </a:custGeom>
          <a:gradFill rotWithShape="1">
            <a:gsLst>
              <a:gs pos="0">
                <a:srgbClr val="FF9933"/>
              </a:gs>
              <a:gs pos="100000">
                <a:srgbClr val="FF3300"/>
              </a:gs>
            </a:gsLst>
            <a:path path="rect">
              <a:fillToRect l="100000" b="100000"/>
            </a:path>
          </a:gradFill>
          <a:ln w="9525">
            <a:solidFill>
              <a:schemeClr val="tx1"/>
            </a:solidFill>
            <a:round/>
            <a:headEnd/>
            <a:tailEnd/>
          </a:ln>
          <a:effectLst/>
        </p:spPr>
        <p:txBody>
          <a:bodyPr/>
          <a:lstStyle/>
          <a:p>
            <a:endParaRPr lang="en-US"/>
          </a:p>
        </p:txBody>
      </p:sp>
      <p:sp>
        <p:nvSpPr>
          <p:cNvPr id="28693" name="Line 21"/>
          <p:cNvSpPr>
            <a:spLocks noChangeShapeType="1"/>
          </p:cNvSpPr>
          <p:nvPr/>
        </p:nvSpPr>
        <p:spPr bwMode="auto">
          <a:xfrm flipV="1">
            <a:off x="5037138" y="5748338"/>
            <a:ext cx="385762" cy="347662"/>
          </a:xfrm>
          <a:prstGeom prst="line">
            <a:avLst/>
          </a:prstGeom>
          <a:noFill/>
          <a:ln w="9525">
            <a:solidFill>
              <a:schemeClr val="tx1"/>
            </a:solidFill>
            <a:round/>
            <a:headEnd/>
            <a:tailEnd/>
          </a:ln>
          <a:effectLst/>
        </p:spPr>
        <p:txBody>
          <a:bodyPr/>
          <a:lstStyle/>
          <a:p>
            <a:endParaRPr lang="en-US"/>
          </a:p>
        </p:txBody>
      </p:sp>
      <p:sp>
        <p:nvSpPr>
          <p:cNvPr id="28694" name="Line 22"/>
          <p:cNvSpPr>
            <a:spLocks noChangeShapeType="1"/>
          </p:cNvSpPr>
          <p:nvPr/>
        </p:nvSpPr>
        <p:spPr bwMode="auto">
          <a:xfrm>
            <a:off x="5410200" y="5791200"/>
            <a:ext cx="119063" cy="481013"/>
          </a:xfrm>
          <a:prstGeom prst="line">
            <a:avLst/>
          </a:prstGeom>
          <a:noFill/>
          <a:ln w="9525">
            <a:solidFill>
              <a:schemeClr val="tx1"/>
            </a:solidFill>
            <a:round/>
            <a:headEnd/>
            <a:tailEnd/>
          </a:ln>
          <a:effectLst/>
        </p:spPr>
        <p:txBody>
          <a:bodyPr/>
          <a:lstStyle/>
          <a:p>
            <a:endParaRPr lang="en-US"/>
          </a:p>
        </p:txBody>
      </p:sp>
      <p:sp>
        <p:nvSpPr>
          <p:cNvPr id="28695" name="Line 23"/>
          <p:cNvSpPr>
            <a:spLocks noChangeShapeType="1"/>
          </p:cNvSpPr>
          <p:nvPr/>
        </p:nvSpPr>
        <p:spPr bwMode="auto">
          <a:xfrm flipH="1" flipV="1">
            <a:off x="5224463" y="4984750"/>
            <a:ext cx="185737" cy="806450"/>
          </a:xfrm>
          <a:prstGeom prst="line">
            <a:avLst/>
          </a:prstGeom>
          <a:noFill/>
          <a:ln w="9525">
            <a:solidFill>
              <a:schemeClr val="tx1"/>
            </a:solidFill>
            <a:round/>
            <a:headEnd/>
            <a:tailEnd/>
          </a:ln>
          <a:effectLst/>
        </p:spPr>
        <p:txBody>
          <a:bodyPr/>
          <a:lstStyle/>
          <a:p>
            <a:endParaRPr lang="en-US"/>
          </a:p>
        </p:txBody>
      </p:sp>
      <p:sp>
        <p:nvSpPr>
          <p:cNvPr id="28696" name="AutoShape 24"/>
          <p:cNvSpPr>
            <a:spLocks noChangeArrowheads="1"/>
          </p:cNvSpPr>
          <p:nvPr/>
        </p:nvSpPr>
        <p:spPr bwMode="auto">
          <a:xfrm rot="-283067">
            <a:off x="4949825" y="4572000"/>
            <a:ext cx="457200" cy="4572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
        <p:nvSpPr>
          <p:cNvPr id="28697" name="Line 25"/>
          <p:cNvSpPr>
            <a:spLocks noChangeShapeType="1"/>
          </p:cNvSpPr>
          <p:nvPr/>
        </p:nvSpPr>
        <p:spPr bwMode="auto">
          <a:xfrm flipH="1">
            <a:off x="4800600" y="5257800"/>
            <a:ext cx="371475" cy="130175"/>
          </a:xfrm>
          <a:prstGeom prst="line">
            <a:avLst/>
          </a:prstGeom>
          <a:noFill/>
          <a:ln w="9525">
            <a:solidFill>
              <a:schemeClr val="tx1"/>
            </a:solidFill>
            <a:round/>
            <a:headEnd/>
            <a:tailEnd/>
          </a:ln>
          <a:effectLst/>
        </p:spPr>
        <p:txBody>
          <a:bodyPr/>
          <a:lstStyle/>
          <a:p>
            <a:endParaRPr lang="en-US"/>
          </a:p>
        </p:txBody>
      </p:sp>
      <p:sp>
        <p:nvSpPr>
          <p:cNvPr id="28698" name="Line 26"/>
          <p:cNvSpPr>
            <a:spLocks noChangeShapeType="1"/>
          </p:cNvSpPr>
          <p:nvPr/>
        </p:nvSpPr>
        <p:spPr bwMode="auto">
          <a:xfrm flipH="1">
            <a:off x="4648200" y="5257800"/>
            <a:ext cx="555625" cy="77788"/>
          </a:xfrm>
          <a:prstGeom prst="line">
            <a:avLst/>
          </a:prstGeom>
          <a:noFill/>
          <a:ln w="9525">
            <a:solidFill>
              <a:schemeClr val="tx1"/>
            </a:solidFill>
            <a:round/>
            <a:headEnd/>
            <a:tailEnd/>
          </a:ln>
          <a:effectLst/>
        </p:spPr>
        <p:txBody>
          <a:bodyPr/>
          <a:lstStyle/>
          <a:p>
            <a:endParaRPr lang="en-US"/>
          </a:p>
        </p:txBody>
      </p:sp>
      <p:sp>
        <p:nvSpPr>
          <p:cNvPr id="28699" name="Freeform 27"/>
          <p:cNvSpPr>
            <a:spLocks/>
          </p:cNvSpPr>
          <p:nvPr/>
        </p:nvSpPr>
        <p:spPr bwMode="auto">
          <a:xfrm rot="527845">
            <a:off x="5011738" y="5092700"/>
            <a:ext cx="493712" cy="619125"/>
          </a:xfrm>
          <a:custGeom>
            <a:avLst/>
            <a:gdLst/>
            <a:ahLst/>
            <a:cxnLst>
              <a:cxn ang="0">
                <a:pos x="323" y="45"/>
              </a:cxn>
              <a:cxn ang="0">
                <a:pos x="93" y="19"/>
              </a:cxn>
              <a:cxn ang="0">
                <a:pos x="16" y="211"/>
              </a:cxn>
              <a:cxn ang="0">
                <a:pos x="237" y="621"/>
              </a:cxn>
              <a:cxn ang="0">
                <a:pos x="333" y="669"/>
              </a:cxn>
              <a:cxn ang="0">
                <a:pos x="477" y="621"/>
              </a:cxn>
              <a:cxn ang="0">
                <a:pos x="426" y="403"/>
              </a:cxn>
              <a:cxn ang="0">
                <a:pos x="323" y="45"/>
              </a:cxn>
            </a:cxnLst>
            <a:rect l="0" t="0" r="r" b="b"/>
            <a:pathLst>
              <a:path w="477" h="669">
                <a:moveTo>
                  <a:pt x="323" y="45"/>
                </a:moveTo>
                <a:cubicBezTo>
                  <a:pt x="190" y="0"/>
                  <a:pt x="311" y="2"/>
                  <a:pt x="93" y="19"/>
                </a:cubicBezTo>
                <a:cubicBezTo>
                  <a:pt x="0" y="51"/>
                  <a:pt x="16" y="125"/>
                  <a:pt x="16" y="211"/>
                </a:cubicBezTo>
                <a:lnTo>
                  <a:pt x="237" y="621"/>
                </a:lnTo>
                <a:lnTo>
                  <a:pt x="333" y="669"/>
                </a:lnTo>
                <a:lnTo>
                  <a:pt x="477" y="621"/>
                </a:lnTo>
                <a:cubicBezTo>
                  <a:pt x="445" y="524"/>
                  <a:pt x="426" y="490"/>
                  <a:pt x="426" y="403"/>
                </a:cubicBezTo>
                <a:lnTo>
                  <a:pt x="323" y="45"/>
                </a:lnTo>
                <a:close/>
              </a:path>
            </a:pathLst>
          </a:custGeom>
          <a:gradFill rotWithShape="1">
            <a:gsLst>
              <a:gs pos="0">
                <a:srgbClr val="FF9933"/>
              </a:gs>
              <a:gs pos="100000">
                <a:srgbClr val="FF3300"/>
              </a:gs>
            </a:gsLst>
            <a:path path="rect">
              <a:fillToRect l="100000" b="100000"/>
            </a:path>
          </a:gradFill>
          <a:ln w="9525">
            <a:solidFill>
              <a:schemeClr val="tx1"/>
            </a:solidFill>
            <a:round/>
            <a:headEnd/>
            <a:tailEnd/>
          </a:ln>
          <a:effectLst/>
        </p:spPr>
        <p:txBody>
          <a:bodyPr/>
          <a:lstStyle/>
          <a:p>
            <a:endParaRPr lang="en-US"/>
          </a:p>
        </p:txBody>
      </p:sp>
      <p:sp>
        <p:nvSpPr>
          <p:cNvPr id="28700" name="Line 28"/>
          <p:cNvSpPr>
            <a:spLocks noChangeShapeType="1"/>
          </p:cNvSpPr>
          <p:nvPr/>
        </p:nvSpPr>
        <p:spPr bwMode="auto">
          <a:xfrm flipV="1">
            <a:off x="4038600" y="5715000"/>
            <a:ext cx="457200" cy="304800"/>
          </a:xfrm>
          <a:prstGeom prst="line">
            <a:avLst/>
          </a:prstGeom>
          <a:noFill/>
          <a:ln w="9525">
            <a:solidFill>
              <a:schemeClr val="tx1"/>
            </a:solidFill>
            <a:round/>
            <a:headEnd/>
            <a:tailEnd/>
          </a:ln>
          <a:effectLst/>
        </p:spPr>
        <p:txBody>
          <a:bodyPr/>
          <a:lstStyle/>
          <a:p>
            <a:endParaRPr lang="en-US"/>
          </a:p>
        </p:txBody>
      </p:sp>
      <p:sp>
        <p:nvSpPr>
          <p:cNvPr id="28701" name="Line 29"/>
          <p:cNvSpPr>
            <a:spLocks noChangeShapeType="1"/>
          </p:cNvSpPr>
          <p:nvPr/>
        </p:nvSpPr>
        <p:spPr bwMode="auto">
          <a:xfrm>
            <a:off x="4495800" y="5715000"/>
            <a:ext cx="76200" cy="457200"/>
          </a:xfrm>
          <a:prstGeom prst="line">
            <a:avLst/>
          </a:prstGeom>
          <a:noFill/>
          <a:ln w="9525">
            <a:solidFill>
              <a:schemeClr val="tx1"/>
            </a:solidFill>
            <a:round/>
            <a:headEnd/>
            <a:tailEnd/>
          </a:ln>
          <a:effectLst/>
        </p:spPr>
        <p:txBody>
          <a:bodyPr/>
          <a:lstStyle/>
          <a:p>
            <a:endParaRPr lang="en-US"/>
          </a:p>
        </p:txBody>
      </p:sp>
      <p:sp>
        <p:nvSpPr>
          <p:cNvPr id="28702" name="Line 30"/>
          <p:cNvSpPr>
            <a:spLocks noChangeShapeType="1"/>
          </p:cNvSpPr>
          <p:nvPr/>
        </p:nvSpPr>
        <p:spPr bwMode="auto">
          <a:xfrm flipH="1" flipV="1">
            <a:off x="3733800" y="4800600"/>
            <a:ext cx="762000" cy="914400"/>
          </a:xfrm>
          <a:prstGeom prst="line">
            <a:avLst/>
          </a:prstGeom>
          <a:noFill/>
          <a:ln w="9525">
            <a:solidFill>
              <a:schemeClr val="tx1"/>
            </a:solidFill>
            <a:round/>
            <a:headEnd/>
            <a:tailEnd/>
          </a:ln>
          <a:effectLst/>
        </p:spPr>
        <p:txBody>
          <a:bodyPr/>
          <a:lstStyle/>
          <a:p>
            <a:endParaRPr lang="en-US"/>
          </a:p>
        </p:txBody>
      </p:sp>
      <p:sp>
        <p:nvSpPr>
          <p:cNvPr id="28703" name="AutoShape 31"/>
          <p:cNvSpPr>
            <a:spLocks noChangeArrowheads="1"/>
          </p:cNvSpPr>
          <p:nvPr/>
        </p:nvSpPr>
        <p:spPr bwMode="auto">
          <a:xfrm rot="-1664889">
            <a:off x="3200400" y="4191000"/>
            <a:ext cx="609600" cy="6858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
        <p:nvSpPr>
          <p:cNvPr id="28704" name="Line 32"/>
          <p:cNvSpPr>
            <a:spLocks noChangeShapeType="1"/>
          </p:cNvSpPr>
          <p:nvPr/>
        </p:nvSpPr>
        <p:spPr bwMode="auto">
          <a:xfrm flipH="1">
            <a:off x="2819400" y="5105400"/>
            <a:ext cx="990600" cy="76200"/>
          </a:xfrm>
          <a:prstGeom prst="line">
            <a:avLst/>
          </a:prstGeom>
          <a:noFill/>
          <a:ln w="9525">
            <a:solidFill>
              <a:schemeClr val="tx1"/>
            </a:solidFill>
            <a:round/>
            <a:headEnd/>
            <a:tailEnd/>
          </a:ln>
          <a:effectLst/>
        </p:spPr>
        <p:txBody>
          <a:bodyPr/>
          <a:lstStyle/>
          <a:p>
            <a:endParaRPr lang="en-US"/>
          </a:p>
        </p:txBody>
      </p:sp>
      <p:sp>
        <p:nvSpPr>
          <p:cNvPr id="28705" name="Line 33"/>
          <p:cNvSpPr>
            <a:spLocks noChangeShapeType="1"/>
          </p:cNvSpPr>
          <p:nvPr/>
        </p:nvSpPr>
        <p:spPr bwMode="auto">
          <a:xfrm flipH="1">
            <a:off x="2971800" y="5105400"/>
            <a:ext cx="1066800" cy="304800"/>
          </a:xfrm>
          <a:prstGeom prst="line">
            <a:avLst/>
          </a:prstGeom>
          <a:noFill/>
          <a:ln w="9525">
            <a:solidFill>
              <a:schemeClr val="tx1"/>
            </a:solidFill>
            <a:round/>
            <a:headEnd/>
            <a:tailEnd/>
          </a:ln>
          <a:effectLst/>
        </p:spPr>
        <p:txBody>
          <a:bodyPr/>
          <a:lstStyle/>
          <a:p>
            <a:endParaRPr lang="en-US"/>
          </a:p>
        </p:txBody>
      </p:sp>
      <p:sp>
        <p:nvSpPr>
          <p:cNvPr id="28706" name="Freeform 34"/>
          <p:cNvSpPr>
            <a:spLocks/>
          </p:cNvSpPr>
          <p:nvPr/>
        </p:nvSpPr>
        <p:spPr bwMode="auto">
          <a:xfrm rot="-1042334">
            <a:off x="3810000" y="4859338"/>
            <a:ext cx="609600" cy="1062037"/>
          </a:xfrm>
          <a:custGeom>
            <a:avLst/>
            <a:gdLst/>
            <a:ahLst/>
            <a:cxnLst>
              <a:cxn ang="0">
                <a:pos x="323" y="45"/>
              </a:cxn>
              <a:cxn ang="0">
                <a:pos x="93" y="19"/>
              </a:cxn>
              <a:cxn ang="0">
                <a:pos x="16" y="211"/>
              </a:cxn>
              <a:cxn ang="0">
                <a:pos x="237" y="621"/>
              </a:cxn>
              <a:cxn ang="0">
                <a:pos x="333" y="669"/>
              </a:cxn>
              <a:cxn ang="0">
                <a:pos x="477" y="621"/>
              </a:cxn>
              <a:cxn ang="0">
                <a:pos x="426" y="403"/>
              </a:cxn>
              <a:cxn ang="0">
                <a:pos x="323" y="45"/>
              </a:cxn>
            </a:cxnLst>
            <a:rect l="0" t="0" r="r" b="b"/>
            <a:pathLst>
              <a:path w="477" h="669">
                <a:moveTo>
                  <a:pt x="323" y="45"/>
                </a:moveTo>
                <a:cubicBezTo>
                  <a:pt x="190" y="0"/>
                  <a:pt x="311" y="2"/>
                  <a:pt x="93" y="19"/>
                </a:cubicBezTo>
                <a:cubicBezTo>
                  <a:pt x="0" y="51"/>
                  <a:pt x="16" y="125"/>
                  <a:pt x="16" y="211"/>
                </a:cubicBezTo>
                <a:lnTo>
                  <a:pt x="237" y="621"/>
                </a:lnTo>
                <a:lnTo>
                  <a:pt x="333" y="669"/>
                </a:lnTo>
                <a:lnTo>
                  <a:pt x="477" y="621"/>
                </a:lnTo>
                <a:cubicBezTo>
                  <a:pt x="445" y="524"/>
                  <a:pt x="426" y="490"/>
                  <a:pt x="426" y="403"/>
                </a:cubicBezTo>
                <a:lnTo>
                  <a:pt x="323" y="45"/>
                </a:lnTo>
                <a:close/>
              </a:path>
            </a:pathLst>
          </a:custGeom>
          <a:gradFill rotWithShape="1">
            <a:gsLst>
              <a:gs pos="0">
                <a:srgbClr val="FF9933"/>
              </a:gs>
              <a:gs pos="100000">
                <a:srgbClr val="FF3300"/>
              </a:gs>
            </a:gsLst>
            <a:path path="rect">
              <a:fillToRect l="100000" b="100000"/>
            </a:path>
          </a:gradFill>
          <a:ln w="9525">
            <a:solidFill>
              <a:schemeClr val="tx1"/>
            </a:solidFill>
            <a:round/>
            <a:headEnd/>
            <a:tailEnd/>
          </a:ln>
          <a:effectLst/>
        </p:spPr>
        <p:txBody>
          <a:bodyPr/>
          <a:lstStyle/>
          <a:p>
            <a:endParaRPr lang="en-US"/>
          </a:p>
        </p:txBody>
      </p:sp>
      <p:sp>
        <p:nvSpPr>
          <p:cNvPr id="28707" name="Line 35"/>
          <p:cNvSpPr>
            <a:spLocks noChangeShapeType="1"/>
          </p:cNvSpPr>
          <p:nvPr/>
        </p:nvSpPr>
        <p:spPr bwMode="auto">
          <a:xfrm flipV="1">
            <a:off x="4572000" y="6019800"/>
            <a:ext cx="609600" cy="152400"/>
          </a:xfrm>
          <a:prstGeom prst="line">
            <a:avLst/>
          </a:prstGeom>
          <a:noFill/>
          <a:ln w="9525">
            <a:solidFill>
              <a:schemeClr val="tx1"/>
            </a:solidFill>
            <a:round/>
            <a:headEnd/>
            <a:tailEnd/>
          </a:ln>
          <a:effectLst/>
        </p:spPr>
        <p:txBody>
          <a:bodyPr/>
          <a:lstStyle/>
          <a:p>
            <a:endParaRPr lang="en-US"/>
          </a:p>
        </p:txBody>
      </p:sp>
      <p:sp>
        <p:nvSpPr>
          <p:cNvPr id="28708" name="Line 36"/>
          <p:cNvSpPr>
            <a:spLocks noChangeShapeType="1"/>
          </p:cNvSpPr>
          <p:nvPr/>
        </p:nvSpPr>
        <p:spPr bwMode="auto">
          <a:xfrm flipH="1">
            <a:off x="3810000" y="6019800"/>
            <a:ext cx="228600" cy="22860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28675"/>
                                        </p:tgtEl>
                                        <p:attrNameLst>
                                          <p:attrName>style.visibility</p:attrName>
                                        </p:attrNameLst>
                                      </p:cBhvr>
                                      <p:to>
                                        <p:strVal val="visible"/>
                                      </p:to>
                                    </p:set>
                                    <p:anim calcmode="lin" valueType="num">
                                      <p:cBhvr additive="base">
                                        <p:cTn id="7" dur="500" fill="hold"/>
                                        <p:tgtEl>
                                          <p:spTgt spid="28675"/>
                                        </p:tgtEl>
                                        <p:attrNameLst>
                                          <p:attrName>ppt_x</p:attrName>
                                        </p:attrNameLst>
                                      </p:cBhvr>
                                      <p:tavLst>
                                        <p:tav tm="0">
                                          <p:val>
                                            <p:strVal val="0-#ppt_w/2"/>
                                          </p:val>
                                        </p:tav>
                                        <p:tav tm="100000">
                                          <p:val>
                                            <p:strVal val="#ppt_x"/>
                                          </p:val>
                                        </p:tav>
                                      </p:tavLst>
                                    </p:anim>
                                    <p:anim calcmode="lin" valueType="num">
                                      <p:cBhvr additive="base">
                                        <p:cTn id="8" dur="500" fill="hold"/>
                                        <p:tgtEl>
                                          <p:spTgt spid="2867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28676"/>
                                        </p:tgtEl>
                                        <p:attrNameLst>
                                          <p:attrName>style.visibility</p:attrName>
                                        </p:attrNameLst>
                                      </p:cBhvr>
                                      <p:to>
                                        <p:strVal val="visible"/>
                                      </p:to>
                                    </p:set>
                                    <p:anim calcmode="lin" valueType="num">
                                      <p:cBhvr additive="base">
                                        <p:cTn id="13" dur="500" fill="hold"/>
                                        <p:tgtEl>
                                          <p:spTgt spid="28676"/>
                                        </p:tgtEl>
                                        <p:attrNameLst>
                                          <p:attrName>ppt_x</p:attrName>
                                        </p:attrNameLst>
                                      </p:cBhvr>
                                      <p:tavLst>
                                        <p:tav tm="0">
                                          <p:val>
                                            <p:strVal val="#ppt_x"/>
                                          </p:val>
                                        </p:tav>
                                        <p:tav tm="100000">
                                          <p:val>
                                            <p:strVal val="#ppt_x"/>
                                          </p:val>
                                        </p:tav>
                                      </p:tavLst>
                                    </p:anim>
                                    <p:anim calcmode="lin" valueType="num">
                                      <p:cBhvr additive="base">
                                        <p:cTn id="14" dur="500" fill="hold"/>
                                        <p:tgtEl>
                                          <p:spTgt spid="2867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8677"/>
                                        </p:tgtEl>
                                        <p:attrNameLst>
                                          <p:attrName>style.visibility</p:attrName>
                                        </p:attrNameLst>
                                      </p:cBhvr>
                                      <p:to>
                                        <p:strVal val="visible"/>
                                      </p:to>
                                    </p:set>
                                    <p:animEffect transition="in" filter="fade">
                                      <p:cBhvr>
                                        <p:cTn id="19" dur="2000"/>
                                        <p:tgtEl>
                                          <p:spTgt spid="28677"/>
                                        </p:tgtEl>
                                      </p:cBhvr>
                                    </p:animEffect>
                                  </p:childTnLst>
                                </p:cTn>
                              </p:par>
                              <p:par>
                                <p:cTn id="20" presetID="10" presetClass="entr" presetSubtype="0" fill="hold" nodeType="withEffect">
                                  <p:stCondLst>
                                    <p:cond delay="0"/>
                                  </p:stCondLst>
                                  <p:childTnLst>
                                    <p:set>
                                      <p:cBhvr>
                                        <p:cTn id="21" dur="1" fill="hold">
                                          <p:stCondLst>
                                            <p:cond delay="0"/>
                                          </p:stCondLst>
                                        </p:cTn>
                                        <p:tgtEl>
                                          <p:spTgt spid="28678"/>
                                        </p:tgtEl>
                                        <p:attrNameLst>
                                          <p:attrName>style.visibility</p:attrName>
                                        </p:attrNameLst>
                                      </p:cBhvr>
                                      <p:to>
                                        <p:strVal val="visible"/>
                                      </p:to>
                                    </p:set>
                                    <p:animEffect transition="in" filter="fade">
                                      <p:cBhvr>
                                        <p:cTn id="22" dur="2000"/>
                                        <p:tgtEl>
                                          <p:spTgt spid="28678"/>
                                        </p:tgtEl>
                                      </p:cBhvr>
                                    </p:animEffect>
                                  </p:childTnLst>
                                </p:cTn>
                              </p:par>
                              <p:par>
                                <p:cTn id="23" presetID="10" presetClass="entr" presetSubtype="0" fill="hold" nodeType="withEffect">
                                  <p:stCondLst>
                                    <p:cond delay="0"/>
                                  </p:stCondLst>
                                  <p:childTnLst>
                                    <p:set>
                                      <p:cBhvr>
                                        <p:cTn id="24" dur="1" fill="hold">
                                          <p:stCondLst>
                                            <p:cond delay="0"/>
                                          </p:stCondLst>
                                        </p:cTn>
                                        <p:tgtEl>
                                          <p:spTgt spid="28679"/>
                                        </p:tgtEl>
                                        <p:attrNameLst>
                                          <p:attrName>style.visibility</p:attrName>
                                        </p:attrNameLst>
                                      </p:cBhvr>
                                      <p:to>
                                        <p:strVal val="visible"/>
                                      </p:to>
                                    </p:set>
                                    <p:animEffect transition="in" filter="fade">
                                      <p:cBhvr>
                                        <p:cTn id="25" dur="2000"/>
                                        <p:tgtEl>
                                          <p:spTgt spid="28679"/>
                                        </p:tgtEl>
                                      </p:cBhvr>
                                    </p:animEffect>
                                  </p:childTnLst>
                                </p:cTn>
                              </p:par>
                              <p:par>
                                <p:cTn id="26" presetID="10" presetClass="entr" presetSubtype="0" fill="hold" nodeType="withEffect">
                                  <p:stCondLst>
                                    <p:cond delay="0"/>
                                  </p:stCondLst>
                                  <p:childTnLst>
                                    <p:set>
                                      <p:cBhvr>
                                        <p:cTn id="27" dur="1" fill="hold">
                                          <p:stCondLst>
                                            <p:cond delay="0"/>
                                          </p:stCondLst>
                                        </p:cTn>
                                        <p:tgtEl>
                                          <p:spTgt spid="28680"/>
                                        </p:tgtEl>
                                        <p:attrNameLst>
                                          <p:attrName>style.visibility</p:attrName>
                                        </p:attrNameLst>
                                      </p:cBhvr>
                                      <p:to>
                                        <p:strVal val="visible"/>
                                      </p:to>
                                    </p:set>
                                    <p:animEffect transition="in" filter="fade">
                                      <p:cBhvr>
                                        <p:cTn id="28" dur="2000"/>
                                        <p:tgtEl>
                                          <p:spTgt spid="28680"/>
                                        </p:tgtEl>
                                      </p:cBhvr>
                                    </p:animEffect>
                                  </p:childTnLst>
                                </p:cTn>
                              </p:par>
                              <p:par>
                                <p:cTn id="29" presetID="10" presetClass="entr" presetSubtype="0" fill="hold" nodeType="withEffect">
                                  <p:stCondLst>
                                    <p:cond delay="0"/>
                                  </p:stCondLst>
                                  <p:childTnLst>
                                    <p:set>
                                      <p:cBhvr>
                                        <p:cTn id="30" dur="1" fill="hold">
                                          <p:stCondLst>
                                            <p:cond delay="0"/>
                                          </p:stCondLst>
                                        </p:cTn>
                                        <p:tgtEl>
                                          <p:spTgt spid="28681"/>
                                        </p:tgtEl>
                                        <p:attrNameLst>
                                          <p:attrName>style.visibility</p:attrName>
                                        </p:attrNameLst>
                                      </p:cBhvr>
                                      <p:to>
                                        <p:strVal val="visible"/>
                                      </p:to>
                                    </p:set>
                                    <p:animEffect transition="in" filter="fade">
                                      <p:cBhvr>
                                        <p:cTn id="31" dur="2000"/>
                                        <p:tgtEl>
                                          <p:spTgt spid="28681"/>
                                        </p:tgtEl>
                                      </p:cBhvr>
                                    </p:animEffect>
                                  </p:childTnLst>
                                </p:cTn>
                              </p:par>
                              <p:par>
                                <p:cTn id="32" presetID="10" presetClass="entr" presetSubtype="0" fill="hold" nodeType="withEffect">
                                  <p:stCondLst>
                                    <p:cond delay="0"/>
                                  </p:stCondLst>
                                  <p:childTnLst>
                                    <p:set>
                                      <p:cBhvr>
                                        <p:cTn id="33" dur="1" fill="hold">
                                          <p:stCondLst>
                                            <p:cond delay="0"/>
                                          </p:stCondLst>
                                        </p:cTn>
                                        <p:tgtEl>
                                          <p:spTgt spid="28682"/>
                                        </p:tgtEl>
                                        <p:attrNameLst>
                                          <p:attrName>style.visibility</p:attrName>
                                        </p:attrNameLst>
                                      </p:cBhvr>
                                      <p:to>
                                        <p:strVal val="visible"/>
                                      </p:to>
                                    </p:set>
                                    <p:animEffect transition="in" filter="fade">
                                      <p:cBhvr>
                                        <p:cTn id="34" dur="2000"/>
                                        <p:tgtEl>
                                          <p:spTgt spid="28682"/>
                                        </p:tgtEl>
                                      </p:cBhvr>
                                    </p:animEffect>
                                  </p:childTnLst>
                                </p:cTn>
                              </p:par>
                              <p:par>
                                <p:cTn id="35" presetID="10" presetClass="entr" presetSubtype="0" fill="hold" nodeType="withEffect">
                                  <p:stCondLst>
                                    <p:cond delay="0"/>
                                  </p:stCondLst>
                                  <p:childTnLst>
                                    <p:set>
                                      <p:cBhvr>
                                        <p:cTn id="36" dur="1" fill="hold">
                                          <p:stCondLst>
                                            <p:cond delay="0"/>
                                          </p:stCondLst>
                                        </p:cTn>
                                        <p:tgtEl>
                                          <p:spTgt spid="28683"/>
                                        </p:tgtEl>
                                        <p:attrNameLst>
                                          <p:attrName>style.visibility</p:attrName>
                                        </p:attrNameLst>
                                      </p:cBhvr>
                                      <p:to>
                                        <p:strVal val="visible"/>
                                      </p:to>
                                    </p:set>
                                    <p:animEffect transition="in" filter="fade">
                                      <p:cBhvr>
                                        <p:cTn id="37" dur="2000"/>
                                        <p:tgtEl>
                                          <p:spTgt spid="28683"/>
                                        </p:tgtEl>
                                      </p:cBhvr>
                                    </p:animEffect>
                                  </p:childTnLst>
                                </p:cTn>
                              </p:par>
                              <p:par>
                                <p:cTn id="38" presetID="10" presetClass="entr" presetSubtype="0" fill="hold" nodeType="withEffect">
                                  <p:stCondLst>
                                    <p:cond delay="0"/>
                                  </p:stCondLst>
                                  <p:childTnLst>
                                    <p:set>
                                      <p:cBhvr>
                                        <p:cTn id="39" dur="1" fill="hold">
                                          <p:stCondLst>
                                            <p:cond delay="0"/>
                                          </p:stCondLst>
                                        </p:cTn>
                                        <p:tgtEl>
                                          <p:spTgt spid="28684"/>
                                        </p:tgtEl>
                                        <p:attrNameLst>
                                          <p:attrName>style.visibility</p:attrName>
                                        </p:attrNameLst>
                                      </p:cBhvr>
                                      <p:to>
                                        <p:strVal val="visible"/>
                                      </p:to>
                                    </p:set>
                                    <p:animEffect transition="in" filter="fade">
                                      <p:cBhvr>
                                        <p:cTn id="40" dur="2000"/>
                                        <p:tgtEl>
                                          <p:spTgt spid="28684"/>
                                        </p:tgtEl>
                                      </p:cBhvr>
                                    </p:animEffect>
                                  </p:childTnLst>
                                </p:cTn>
                              </p:par>
                              <p:par>
                                <p:cTn id="41" presetID="10" presetClass="entr" presetSubtype="0" fill="hold" nodeType="withEffect">
                                  <p:stCondLst>
                                    <p:cond delay="0"/>
                                  </p:stCondLst>
                                  <p:childTnLst>
                                    <p:set>
                                      <p:cBhvr>
                                        <p:cTn id="42" dur="1" fill="hold">
                                          <p:stCondLst>
                                            <p:cond delay="0"/>
                                          </p:stCondLst>
                                        </p:cTn>
                                        <p:tgtEl>
                                          <p:spTgt spid="28685"/>
                                        </p:tgtEl>
                                        <p:attrNameLst>
                                          <p:attrName>style.visibility</p:attrName>
                                        </p:attrNameLst>
                                      </p:cBhvr>
                                      <p:to>
                                        <p:strVal val="visible"/>
                                      </p:to>
                                    </p:set>
                                    <p:animEffect transition="in" filter="fade">
                                      <p:cBhvr>
                                        <p:cTn id="43" dur="2000"/>
                                        <p:tgtEl>
                                          <p:spTgt spid="28685"/>
                                        </p:tgtEl>
                                      </p:cBhvr>
                                    </p:animEffect>
                                  </p:childTnLst>
                                </p:cTn>
                              </p:par>
                            </p:childTnLst>
                          </p:cTn>
                        </p:par>
                      </p:childTnLst>
                    </p:cTn>
                  </p:par>
                  <p:par>
                    <p:cTn id="44" fill="hold">
                      <p:stCondLst>
                        <p:cond delay="indefinite"/>
                      </p:stCondLst>
                      <p:childTnLst>
                        <p:par>
                          <p:cTn id="45" fill="hold">
                            <p:stCondLst>
                              <p:cond delay="0"/>
                            </p:stCondLst>
                            <p:childTnLst>
                              <p:par>
                                <p:cTn id="46" presetID="55" presetClass="entr" presetSubtype="0" fill="hold" grpId="0" nodeType="clickEffect">
                                  <p:stCondLst>
                                    <p:cond delay="0"/>
                                  </p:stCondLst>
                                  <p:childTnLst>
                                    <p:set>
                                      <p:cBhvr>
                                        <p:cTn id="47" dur="1" fill="hold">
                                          <p:stCondLst>
                                            <p:cond delay="0"/>
                                          </p:stCondLst>
                                        </p:cTn>
                                        <p:tgtEl>
                                          <p:spTgt spid="28686"/>
                                        </p:tgtEl>
                                        <p:attrNameLst>
                                          <p:attrName>style.visibility</p:attrName>
                                        </p:attrNameLst>
                                      </p:cBhvr>
                                      <p:to>
                                        <p:strVal val="visible"/>
                                      </p:to>
                                    </p:set>
                                    <p:anim calcmode="lin" valueType="num">
                                      <p:cBhvr>
                                        <p:cTn id="48" dur="1000" fill="hold"/>
                                        <p:tgtEl>
                                          <p:spTgt spid="28686"/>
                                        </p:tgtEl>
                                        <p:attrNameLst>
                                          <p:attrName>ppt_w</p:attrName>
                                        </p:attrNameLst>
                                      </p:cBhvr>
                                      <p:tavLst>
                                        <p:tav tm="0">
                                          <p:val>
                                            <p:strVal val="#ppt_w*0.70"/>
                                          </p:val>
                                        </p:tav>
                                        <p:tav tm="100000">
                                          <p:val>
                                            <p:strVal val="#ppt_w"/>
                                          </p:val>
                                        </p:tav>
                                      </p:tavLst>
                                    </p:anim>
                                    <p:anim calcmode="lin" valueType="num">
                                      <p:cBhvr>
                                        <p:cTn id="49" dur="1000" fill="hold"/>
                                        <p:tgtEl>
                                          <p:spTgt spid="28686"/>
                                        </p:tgtEl>
                                        <p:attrNameLst>
                                          <p:attrName>ppt_h</p:attrName>
                                        </p:attrNameLst>
                                      </p:cBhvr>
                                      <p:tavLst>
                                        <p:tav tm="0">
                                          <p:val>
                                            <p:strVal val="#ppt_h"/>
                                          </p:val>
                                        </p:tav>
                                        <p:tav tm="100000">
                                          <p:val>
                                            <p:strVal val="#ppt_h"/>
                                          </p:val>
                                        </p:tav>
                                      </p:tavLst>
                                    </p:anim>
                                    <p:animEffect transition="in" filter="fade">
                                      <p:cBhvr>
                                        <p:cTn id="50" dur="1000"/>
                                        <p:tgtEl>
                                          <p:spTgt spid="28686"/>
                                        </p:tgtEl>
                                      </p:cBhvr>
                                    </p:animEffect>
                                  </p:childTnLst>
                                </p:cTn>
                              </p:par>
                              <p:par>
                                <p:cTn id="51" presetID="55" presetClass="entr" presetSubtype="0" fill="hold" grpId="0" nodeType="withEffect">
                                  <p:stCondLst>
                                    <p:cond delay="0"/>
                                  </p:stCondLst>
                                  <p:childTnLst>
                                    <p:set>
                                      <p:cBhvr>
                                        <p:cTn id="52" dur="1" fill="hold">
                                          <p:stCondLst>
                                            <p:cond delay="0"/>
                                          </p:stCondLst>
                                        </p:cTn>
                                        <p:tgtEl>
                                          <p:spTgt spid="28687"/>
                                        </p:tgtEl>
                                        <p:attrNameLst>
                                          <p:attrName>style.visibility</p:attrName>
                                        </p:attrNameLst>
                                      </p:cBhvr>
                                      <p:to>
                                        <p:strVal val="visible"/>
                                      </p:to>
                                    </p:set>
                                    <p:anim calcmode="lin" valueType="num">
                                      <p:cBhvr>
                                        <p:cTn id="53" dur="1000" fill="hold"/>
                                        <p:tgtEl>
                                          <p:spTgt spid="28687"/>
                                        </p:tgtEl>
                                        <p:attrNameLst>
                                          <p:attrName>ppt_w</p:attrName>
                                        </p:attrNameLst>
                                      </p:cBhvr>
                                      <p:tavLst>
                                        <p:tav tm="0">
                                          <p:val>
                                            <p:strVal val="#ppt_w*0.70"/>
                                          </p:val>
                                        </p:tav>
                                        <p:tav tm="100000">
                                          <p:val>
                                            <p:strVal val="#ppt_w"/>
                                          </p:val>
                                        </p:tav>
                                      </p:tavLst>
                                    </p:anim>
                                    <p:anim calcmode="lin" valueType="num">
                                      <p:cBhvr>
                                        <p:cTn id="54" dur="1000" fill="hold"/>
                                        <p:tgtEl>
                                          <p:spTgt spid="28687"/>
                                        </p:tgtEl>
                                        <p:attrNameLst>
                                          <p:attrName>ppt_h</p:attrName>
                                        </p:attrNameLst>
                                      </p:cBhvr>
                                      <p:tavLst>
                                        <p:tav tm="0">
                                          <p:val>
                                            <p:strVal val="#ppt_h"/>
                                          </p:val>
                                        </p:tav>
                                        <p:tav tm="100000">
                                          <p:val>
                                            <p:strVal val="#ppt_h"/>
                                          </p:val>
                                        </p:tav>
                                      </p:tavLst>
                                    </p:anim>
                                    <p:animEffect transition="in" filter="fade">
                                      <p:cBhvr>
                                        <p:cTn id="55" dur="1000"/>
                                        <p:tgtEl>
                                          <p:spTgt spid="28687"/>
                                        </p:tgtEl>
                                      </p:cBhvr>
                                    </p:animEffect>
                                  </p:childTnLst>
                                </p:cTn>
                              </p:par>
                              <p:par>
                                <p:cTn id="56" presetID="55" presetClass="entr" presetSubtype="0" fill="hold" grpId="0" nodeType="withEffect">
                                  <p:stCondLst>
                                    <p:cond delay="0"/>
                                  </p:stCondLst>
                                  <p:childTnLst>
                                    <p:set>
                                      <p:cBhvr>
                                        <p:cTn id="57" dur="1" fill="hold">
                                          <p:stCondLst>
                                            <p:cond delay="0"/>
                                          </p:stCondLst>
                                        </p:cTn>
                                        <p:tgtEl>
                                          <p:spTgt spid="28688"/>
                                        </p:tgtEl>
                                        <p:attrNameLst>
                                          <p:attrName>style.visibility</p:attrName>
                                        </p:attrNameLst>
                                      </p:cBhvr>
                                      <p:to>
                                        <p:strVal val="visible"/>
                                      </p:to>
                                    </p:set>
                                    <p:anim calcmode="lin" valueType="num">
                                      <p:cBhvr>
                                        <p:cTn id="58" dur="1000" fill="hold"/>
                                        <p:tgtEl>
                                          <p:spTgt spid="28688"/>
                                        </p:tgtEl>
                                        <p:attrNameLst>
                                          <p:attrName>ppt_w</p:attrName>
                                        </p:attrNameLst>
                                      </p:cBhvr>
                                      <p:tavLst>
                                        <p:tav tm="0">
                                          <p:val>
                                            <p:strVal val="#ppt_w*0.70"/>
                                          </p:val>
                                        </p:tav>
                                        <p:tav tm="100000">
                                          <p:val>
                                            <p:strVal val="#ppt_w"/>
                                          </p:val>
                                        </p:tav>
                                      </p:tavLst>
                                    </p:anim>
                                    <p:anim calcmode="lin" valueType="num">
                                      <p:cBhvr>
                                        <p:cTn id="59" dur="1000" fill="hold"/>
                                        <p:tgtEl>
                                          <p:spTgt spid="28688"/>
                                        </p:tgtEl>
                                        <p:attrNameLst>
                                          <p:attrName>ppt_h</p:attrName>
                                        </p:attrNameLst>
                                      </p:cBhvr>
                                      <p:tavLst>
                                        <p:tav tm="0">
                                          <p:val>
                                            <p:strVal val="#ppt_h"/>
                                          </p:val>
                                        </p:tav>
                                        <p:tav tm="100000">
                                          <p:val>
                                            <p:strVal val="#ppt_h"/>
                                          </p:val>
                                        </p:tav>
                                      </p:tavLst>
                                    </p:anim>
                                    <p:animEffect transition="in" filter="fade">
                                      <p:cBhvr>
                                        <p:cTn id="60" dur="1000"/>
                                        <p:tgtEl>
                                          <p:spTgt spid="28688"/>
                                        </p:tgtEl>
                                      </p:cBhvr>
                                    </p:animEffect>
                                  </p:childTnLst>
                                </p:cTn>
                              </p:par>
                              <p:par>
                                <p:cTn id="61" presetID="55" presetClass="entr" presetSubtype="0" fill="hold" grpId="0" nodeType="withEffect">
                                  <p:stCondLst>
                                    <p:cond delay="0"/>
                                  </p:stCondLst>
                                  <p:childTnLst>
                                    <p:set>
                                      <p:cBhvr>
                                        <p:cTn id="62" dur="1" fill="hold">
                                          <p:stCondLst>
                                            <p:cond delay="0"/>
                                          </p:stCondLst>
                                        </p:cTn>
                                        <p:tgtEl>
                                          <p:spTgt spid="28689"/>
                                        </p:tgtEl>
                                        <p:attrNameLst>
                                          <p:attrName>style.visibility</p:attrName>
                                        </p:attrNameLst>
                                      </p:cBhvr>
                                      <p:to>
                                        <p:strVal val="visible"/>
                                      </p:to>
                                    </p:set>
                                    <p:anim calcmode="lin" valueType="num">
                                      <p:cBhvr>
                                        <p:cTn id="63" dur="1000" fill="hold"/>
                                        <p:tgtEl>
                                          <p:spTgt spid="28689"/>
                                        </p:tgtEl>
                                        <p:attrNameLst>
                                          <p:attrName>ppt_w</p:attrName>
                                        </p:attrNameLst>
                                      </p:cBhvr>
                                      <p:tavLst>
                                        <p:tav tm="0">
                                          <p:val>
                                            <p:strVal val="#ppt_w*0.70"/>
                                          </p:val>
                                        </p:tav>
                                        <p:tav tm="100000">
                                          <p:val>
                                            <p:strVal val="#ppt_w"/>
                                          </p:val>
                                        </p:tav>
                                      </p:tavLst>
                                    </p:anim>
                                    <p:anim calcmode="lin" valueType="num">
                                      <p:cBhvr>
                                        <p:cTn id="64" dur="1000" fill="hold"/>
                                        <p:tgtEl>
                                          <p:spTgt spid="28689"/>
                                        </p:tgtEl>
                                        <p:attrNameLst>
                                          <p:attrName>ppt_h</p:attrName>
                                        </p:attrNameLst>
                                      </p:cBhvr>
                                      <p:tavLst>
                                        <p:tav tm="0">
                                          <p:val>
                                            <p:strVal val="#ppt_h"/>
                                          </p:val>
                                        </p:tav>
                                        <p:tav tm="100000">
                                          <p:val>
                                            <p:strVal val="#ppt_h"/>
                                          </p:val>
                                        </p:tav>
                                      </p:tavLst>
                                    </p:anim>
                                    <p:animEffect transition="in" filter="fade">
                                      <p:cBhvr>
                                        <p:cTn id="65" dur="1000"/>
                                        <p:tgtEl>
                                          <p:spTgt spid="28689"/>
                                        </p:tgtEl>
                                      </p:cBhvr>
                                    </p:animEffect>
                                  </p:childTnLst>
                                </p:cTn>
                              </p:par>
                              <p:par>
                                <p:cTn id="66" presetID="55" presetClass="entr" presetSubtype="0" fill="hold" grpId="0" nodeType="withEffect">
                                  <p:stCondLst>
                                    <p:cond delay="0"/>
                                  </p:stCondLst>
                                  <p:childTnLst>
                                    <p:set>
                                      <p:cBhvr>
                                        <p:cTn id="67" dur="1" fill="hold">
                                          <p:stCondLst>
                                            <p:cond delay="0"/>
                                          </p:stCondLst>
                                        </p:cTn>
                                        <p:tgtEl>
                                          <p:spTgt spid="28690"/>
                                        </p:tgtEl>
                                        <p:attrNameLst>
                                          <p:attrName>style.visibility</p:attrName>
                                        </p:attrNameLst>
                                      </p:cBhvr>
                                      <p:to>
                                        <p:strVal val="visible"/>
                                      </p:to>
                                    </p:set>
                                    <p:anim calcmode="lin" valueType="num">
                                      <p:cBhvr>
                                        <p:cTn id="68" dur="1000" fill="hold"/>
                                        <p:tgtEl>
                                          <p:spTgt spid="28690"/>
                                        </p:tgtEl>
                                        <p:attrNameLst>
                                          <p:attrName>ppt_w</p:attrName>
                                        </p:attrNameLst>
                                      </p:cBhvr>
                                      <p:tavLst>
                                        <p:tav tm="0">
                                          <p:val>
                                            <p:strVal val="#ppt_w*0.70"/>
                                          </p:val>
                                        </p:tav>
                                        <p:tav tm="100000">
                                          <p:val>
                                            <p:strVal val="#ppt_w"/>
                                          </p:val>
                                        </p:tav>
                                      </p:tavLst>
                                    </p:anim>
                                    <p:anim calcmode="lin" valueType="num">
                                      <p:cBhvr>
                                        <p:cTn id="69" dur="1000" fill="hold"/>
                                        <p:tgtEl>
                                          <p:spTgt spid="28690"/>
                                        </p:tgtEl>
                                        <p:attrNameLst>
                                          <p:attrName>ppt_h</p:attrName>
                                        </p:attrNameLst>
                                      </p:cBhvr>
                                      <p:tavLst>
                                        <p:tav tm="0">
                                          <p:val>
                                            <p:strVal val="#ppt_h"/>
                                          </p:val>
                                        </p:tav>
                                        <p:tav tm="100000">
                                          <p:val>
                                            <p:strVal val="#ppt_h"/>
                                          </p:val>
                                        </p:tav>
                                      </p:tavLst>
                                    </p:anim>
                                    <p:animEffect transition="in" filter="fade">
                                      <p:cBhvr>
                                        <p:cTn id="70" dur="1000"/>
                                        <p:tgtEl>
                                          <p:spTgt spid="28690"/>
                                        </p:tgtEl>
                                      </p:cBhvr>
                                    </p:animEffect>
                                  </p:childTnLst>
                                </p:cTn>
                              </p:par>
                              <p:par>
                                <p:cTn id="71" presetID="55" presetClass="entr" presetSubtype="0" fill="hold" grpId="0" nodeType="withEffect">
                                  <p:stCondLst>
                                    <p:cond delay="0"/>
                                  </p:stCondLst>
                                  <p:childTnLst>
                                    <p:set>
                                      <p:cBhvr>
                                        <p:cTn id="72" dur="1" fill="hold">
                                          <p:stCondLst>
                                            <p:cond delay="0"/>
                                          </p:stCondLst>
                                        </p:cTn>
                                        <p:tgtEl>
                                          <p:spTgt spid="28691"/>
                                        </p:tgtEl>
                                        <p:attrNameLst>
                                          <p:attrName>style.visibility</p:attrName>
                                        </p:attrNameLst>
                                      </p:cBhvr>
                                      <p:to>
                                        <p:strVal val="visible"/>
                                      </p:to>
                                    </p:set>
                                    <p:anim calcmode="lin" valueType="num">
                                      <p:cBhvr>
                                        <p:cTn id="73" dur="1000" fill="hold"/>
                                        <p:tgtEl>
                                          <p:spTgt spid="28691"/>
                                        </p:tgtEl>
                                        <p:attrNameLst>
                                          <p:attrName>ppt_w</p:attrName>
                                        </p:attrNameLst>
                                      </p:cBhvr>
                                      <p:tavLst>
                                        <p:tav tm="0">
                                          <p:val>
                                            <p:strVal val="#ppt_w*0.70"/>
                                          </p:val>
                                        </p:tav>
                                        <p:tav tm="100000">
                                          <p:val>
                                            <p:strVal val="#ppt_w"/>
                                          </p:val>
                                        </p:tav>
                                      </p:tavLst>
                                    </p:anim>
                                    <p:anim calcmode="lin" valueType="num">
                                      <p:cBhvr>
                                        <p:cTn id="74" dur="1000" fill="hold"/>
                                        <p:tgtEl>
                                          <p:spTgt spid="28691"/>
                                        </p:tgtEl>
                                        <p:attrNameLst>
                                          <p:attrName>ppt_h</p:attrName>
                                        </p:attrNameLst>
                                      </p:cBhvr>
                                      <p:tavLst>
                                        <p:tav tm="0">
                                          <p:val>
                                            <p:strVal val="#ppt_h"/>
                                          </p:val>
                                        </p:tav>
                                        <p:tav tm="100000">
                                          <p:val>
                                            <p:strVal val="#ppt_h"/>
                                          </p:val>
                                        </p:tav>
                                      </p:tavLst>
                                    </p:anim>
                                    <p:animEffect transition="in" filter="fade">
                                      <p:cBhvr>
                                        <p:cTn id="75" dur="1000"/>
                                        <p:tgtEl>
                                          <p:spTgt spid="28691"/>
                                        </p:tgtEl>
                                      </p:cBhvr>
                                    </p:animEffect>
                                  </p:childTnLst>
                                </p:cTn>
                              </p:par>
                              <p:par>
                                <p:cTn id="76" presetID="55" presetClass="entr" presetSubtype="0" fill="hold" grpId="0" nodeType="withEffect">
                                  <p:stCondLst>
                                    <p:cond delay="0"/>
                                  </p:stCondLst>
                                  <p:childTnLst>
                                    <p:set>
                                      <p:cBhvr>
                                        <p:cTn id="77" dur="1" fill="hold">
                                          <p:stCondLst>
                                            <p:cond delay="0"/>
                                          </p:stCondLst>
                                        </p:cTn>
                                        <p:tgtEl>
                                          <p:spTgt spid="28692"/>
                                        </p:tgtEl>
                                        <p:attrNameLst>
                                          <p:attrName>style.visibility</p:attrName>
                                        </p:attrNameLst>
                                      </p:cBhvr>
                                      <p:to>
                                        <p:strVal val="visible"/>
                                      </p:to>
                                    </p:set>
                                    <p:anim calcmode="lin" valueType="num">
                                      <p:cBhvr>
                                        <p:cTn id="78" dur="1000" fill="hold"/>
                                        <p:tgtEl>
                                          <p:spTgt spid="28692"/>
                                        </p:tgtEl>
                                        <p:attrNameLst>
                                          <p:attrName>ppt_w</p:attrName>
                                        </p:attrNameLst>
                                      </p:cBhvr>
                                      <p:tavLst>
                                        <p:tav tm="0">
                                          <p:val>
                                            <p:strVal val="#ppt_w*0.70"/>
                                          </p:val>
                                        </p:tav>
                                        <p:tav tm="100000">
                                          <p:val>
                                            <p:strVal val="#ppt_w"/>
                                          </p:val>
                                        </p:tav>
                                      </p:tavLst>
                                    </p:anim>
                                    <p:anim calcmode="lin" valueType="num">
                                      <p:cBhvr>
                                        <p:cTn id="79" dur="1000" fill="hold"/>
                                        <p:tgtEl>
                                          <p:spTgt spid="28692"/>
                                        </p:tgtEl>
                                        <p:attrNameLst>
                                          <p:attrName>ppt_h</p:attrName>
                                        </p:attrNameLst>
                                      </p:cBhvr>
                                      <p:tavLst>
                                        <p:tav tm="0">
                                          <p:val>
                                            <p:strVal val="#ppt_h"/>
                                          </p:val>
                                        </p:tav>
                                        <p:tav tm="100000">
                                          <p:val>
                                            <p:strVal val="#ppt_h"/>
                                          </p:val>
                                        </p:tav>
                                      </p:tavLst>
                                    </p:anim>
                                    <p:animEffect transition="in" filter="fade">
                                      <p:cBhvr>
                                        <p:cTn id="80" dur="1000"/>
                                        <p:tgtEl>
                                          <p:spTgt spid="28692"/>
                                        </p:tgtEl>
                                      </p:cBhvr>
                                    </p:animEffect>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grpId="1" nodeType="clickEffect">
                                  <p:stCondLst>
                                    <p:cond delay="0"/>
                                  </p:stCondLst>
                                  <p:childTnLst>
                                    <p:set>
                                      <p:cBhvr>
                                        <p:cTn id="84" dur="1" fill="hold">
                                          <p:stCondLst>
                                            <p:cond delay="0"/>
                                          </p:stCondLst>
                                        </p:cTn>
                                        <p:tgtEl>
                                          <p:spTgt spid="28686"/>
                                        </p:tgtEl>
                                        <p:attrNameLst>
                                          <p:attrName>style.visibility</p:attrName>
                                        </p:attrNameLst>
                                      </p:cBhvr>
                                      <p:to>
                                        <p:strVal val="hidden"/>
                                      </p:to>
                                    </p:set>
                                  </p:childTnLst>
                                </p:cTn>
                              </p:par>
                              <p:par>
                                <p:cTn id="85" presetID="1" presetClass="exit" presetSubtype="0" fill="hold" grpId="1" nodeType="withEffect">
                                  <p:stCondLst>
                                    <p:cond delay="0"/>
                                  </p:stCondLst>
                                  <p:childTnLst>
                                    <p:set>
                                      <p:cBhvr>
                                        <p:cTn id="86" dur="1" fill="hold">
                                          <p:stCondLst>
                                            <p:cond delay="0"/>
                                          </p:stCondLst>
                                        </p:cTn>
                                        <p:tgtEl>
                                          <p:spTgt spid="28687"/>
                                        </p:tgtEl>
                                        <p:attrNameLst>
                                          <p:attrName>style.visibility</p:attrName>
                                        </p:attrNameLst>
                                      </p:cBhvr>
                                      <p:to>
                                        <p:strVal val="hidden"/>
                                      </p:to>
                                    </p:set>
                                  </p:childTnLst>
                                </p:cTn>
                              </p:par>
                              <p:par>
                                <p:cTn id="87" presetID="1" presetClass="exit" presetSubtype="0" fill="hold" grpId="1" nodeType="withEffect">
                                  <p:stCondLst>
                                    <p:cond delay="0"/>
                                  </p:stCondLst>
                                  <p:childTnLst>
                                    <p:set>
                                      <p:cBhvr>
                                        <p:cTn id="88" dur="1" fill="hold">
                                          <p:stCondLst>
                                            <p:cond delay="0"/>
                                          </p:stCondLst>
                                        </p:cTn>
                                        <p:tgtEl>
                                          <p:spTgt spid="28688"/>
                                        </p:tgtEl>
                                        <p:attrNameLst>
                                          <p:attrName>style.visibility</p:attrName>
                                        </p:attrNameLst>
                                      </p:cBhvr>
                                      <p:to>
                                        <p:strVal val="hidden"/>
                                      </p:to>
                                    </p:set>
                                  </p:childTnLst>
                                </p:cTn>
                              </p:par>
                              <p:par>
                                <p:cTn id="89" presetID="1" presetClass="exit" presetSubtype="0" fill="hold" grpId="1" nodeType="withEffect">
                                  <p:stCondLst>
                                    <p:cond delay="0"/>
                                  </p:stCondLst>
                                  <p:childTnLst>
                                    <p:set>
                                      <p:cBhvr>
                                        <p:cTn id="90" dur="1" fill="hold">
                                          <p:stCondLst>
                                            <p:cond delay="0"/>
                                          </p:stCondLst>
                                        </p:cTn>
                                        <p:tgtEl>
                                          <p:spTgt spid="28689"/>
                                        </p:tgtEl>
                                        <p:attrNameLst>
                                          <p:attrName>style.visibility</p:attrName>
                                        </p:attrNameLst>
                                      </p:cBhvr>
                                      <p:to>
                                        <p:strVal val="hidden"/>
                                      </p:to>
                                    </p:set>
                                  </p:childTnLst>
                                </p:cTn>
                              </p:par>
                              <p:par>
                                <p:cTn id="91" presetID="1" presetClass="exit" presetSubtype="0" fill="hold" grpId="1" nodeType="withEffect">
                                  <p:stCondLst>
                                    <p:cond delay="0"/>
                                  </p:stCondLst>
                                  <p:childTnLst>
                                    <p:set>
                                      <p:cBhvr>
                                        <p:cTn id="92" dur="1" fill="hold">
                                          <p:stCondLst>
                                            <p:cond delay="0"/>
                                          </p:stCondLst>
                                        </p:cTn>
                                        <p:tgtEl>
                                          <p:spTgt spid="28690"/>
                                        </p:tgtEl>
                                        <p:attrNameLst>
                                          <p:attrName>style.visibility</p:attrName>
                                        </p:attrNameLst>
                                      </p:cBhvr>
                                      <p:to>
                                        <p:strVal val="hidden"/>
                                      </p:to>
                                    </p:set>
                                  </p:childTnLst>
                                </p:cTn>
                              </p:par>
                              <p:par>
                                <p:cTn id="93" presetID="1" presetClass="exit" presetSubtype="0" fill="hold" grpId="1" nodeType="withEffect">
                                  <p:stCondLst>
                                    <p:cond delay="0"/>
                                  </p:stCondLst>
                                  <p:childTnLst>
                                    <p:set>
                                      <p:cBhvr>
                                        <p:cTn id="94" dur="1" fill="hold">
                                          <p:stCondLst>
                                            <p:cond delay="0"/>
                                          </p:stCondLst>
                                        </p:cTn>
                                        <p:tgtEl>
                                          <p:spTgt spid="28691"/>
                                        </p:tgtEl>
                                        <p:attrNameLst>
                                          <p:attrName>style.visibility</p:attrName>
                                        </p:attrNameLst>
                                      </p:cBhvr>
                                      <p:to>
                                        <p:strVal val="hidden"/>
                                      </p:to>
                                    </p:set>
                                  </p:childTnLst>
                                </p:cTn>
                              </p:par>
                              <p:par>
                                <p:cTn id="95" presetID="1" presetClass="exit" presetSubtype="0" fill="hold" grpId="1" nodeType="withEffect">
                                  <p:stCondLst>
                                    <p:cond delay="0"/>
                                  </p:stCondLst>
                                  <p:childTnLst>
                                    <p:set>
                                      <p:cBhvr>
                                        <p:cTn id="96" dur="1" fill="hold">
                                          <p:stCondLst>
                                            <p:cond delay="0"/>
                                          </p:stCondLst>
                                        </p:cTn>
                                        <p:tgtEl>
                                          <p:spTgt spid="28692"/>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28693"/>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28694"/>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28695"/>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28696"/>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28697"/>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28698"/>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28699"/>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xit" presetSubtype="0" fill="hold" grpId="1" nodeType="clickEffect">
                                  <p:stCondLst>
                                    <p:cond delay="0"/>
                                  </p:stCondLst>
                                  <p:childTnLst>
                                    <p:set>
                                      <p:cBhvr>
                                        <p:cTn id="116" dur="1" fill="hold">
                                          <p:stCondLst>
                                            <p:cond delay="0"/>
                                          </p:stCondLst>
                                        </p:cTn>
                                        <p:tgtEl>
                                          <p:spTgt spid="28693"/>
                                        </p:tgtEl>
                                        <p:attrNameLst>
                                          <p:attrName>style.visibility</p:attrName>
                                        </p:attrNameLst>
                                      </p:cBhvr>
                                      <p:to>
                                        <p:strVal val="hidden"/>
                                      </p:to>
                                    </p:set>
                                  </p:childTnLst>
                                </p:cTn>
                              </p:par>
                              <p:par>
                                <p:cTn id="117" presetID="1" presetClass="exit" presetSubtype="0" fill="hold" grpId="1" nodeType="withEffect">
                                  <p:stCondLst>
                                    <p:cond delay="0"/>
                                  </p:stCondLst>
                                  <p:childTnLst>
                                    <p:set>
                                      <p:cBhvr>
                                        <p:cTn id="118" dur="1" fill="hold">
                                          <p:stCondLst>
                                            <p:cond delay="0"/>
                                          </p:stCondLst>
                                        </p:cTn>
                                        <p:tgtEl>
                                          <p:spTgt spid="28694"/>
                                        </p:tgtEl>
                                        <p:attrNameLst>
                                          <p:attrName>style.visibility</p:attrName>
                                        </p:attrNameLst>
                                      </p:cBhvr>
                                      <p:to>
                                        <p:strVal val="hidden"/>
                                      </p:to>
                                    </p:set>
                                  </p:childTnLst>
                                </p:cTn>
                              </p:par>
                              <p:par>
                                <p:cTn id="119" presetID="1" presetClass="exit" presetSubtype="0" fill="hold" grpId="1" nodeType="withEffect">
                                  <p:stCondLst>
                                    <p:cond delay="0"/>
                                  </p:stCondLst>
                                  <p:childTnLst>
                                    <p:set>
                                      <p:cBhvr>
                                        <p:cTn id="120" dur="1" fill="hold">
                                          <p:stCondLst>
                                            <p:cond delay="0"/>
                                          </p:stCondLst>
                                        </p:cTn>
                                        <p:tgtEl>
                                          <p:spTgt spid="28695"/>
                                        </p:tgtEl>
                                        <p:attrNameLst>
                                          <p:attrName>style.visibility</p:attrName>
                                        </p:attrNameLst>
                                      </p:cBhvr>
                                      <p:to>
                                        <p:strVal val="hidden"/>
                                      </p:to>
                                    </p:set>
                                  </p:childTnLst>
                                </p:cTn>
                              </p:par>
                              <p:par>
                                <p:cTn id="121" presetID="1" presetClass="exit" presetSubtype="0" fill="hold" grpId="1" nodeType="withEffect">
                                  <p:stCondLst>
                                    <p:cond delay="0"/>
                                  </p:stCondLst>
                                  <p:childTnLst>
                                    <p:set>
                                      <p:cBhvr>
                                        <p:cTn id="122" dur="1" fill="hold">
                                          <p:stCondLst>
                                            <p:cond delay="0"/>
                                          </p:stCondLst>
                                        </p:cTn>
                                        <p:tgtEl>
                                          <p:spTgt spid="28696"/>
                                        </p:tgtEl>
                                        <p:attrNameLst>
                                          <p:attrName>style.visibility</p:attrName>
                                        </p:attrNameLst>
                                      </p:cBhvr>
                                      <p:to>
                                        <p:strVal val="hidden"/>
                                      </p:to>
                                    </p:set>
                                  </p:childTnLst>
                                </p:cTn>
                              </p:par>
                              <p:par>
                                <p:cTn id="123" presetID="1" presetClass="exit" presetSubtype="0" fill="hold" grpId="1" nodeType="withEffect">
                                  <p:stCondLst>
                                    <p:cond delay="0"/>
                                  </p:stCondLst>
                                  <p:childTnLst>
                                    <p:set>
                                      <p:cBhvr>
                                        <p:cTn id="124" dur="1" fill="hold">
                                          <p:stCondLst>
                                            <p:cond delay="0"/>
                                          </p:stCondLst>
                                        </p:cTn>
                                        <p:tgtEl>
                                          <p:spTgt spid="28697"/>
                                        </p:tgtEl>
                                        <p:attrNameLst>
                                          <p:attrName>style.visibility</p:attrName>
                                        </p:attrNameLst>
                                      </p:cBhvr>
                                      <p:to>
                                        <p:strVal val="hidden"/>
                                      </p:to>
                                    </p:set>
                                  </p:childTnLst>
                                </p:cTn>
                              </p:par>
                              <p:par>
                                <p:cTn id="125" presetID="1" presetClass="exit" presetSubtype="0" fill="hold" grpId="1" nodeType="withEffect">
                                  <p:stCondLst>
                                    <p:cond delay="0"/>
                                  </p:stCondLst>
                                  <p:childTnLst>
                                    <p:set>
                                      <p:cBhvr>
                                        <p:cTn id="126" dur="1" fill="hold">
                                          <p:stCondLst>
                                            <p:cond delay="0"/>
                                          </p:stCondLst>
                                        </p:cTn>
                                        <p:tgtEl>
                                          <p:spTgt spid="28698"/>
                                        </p:tgtEl>
                                        <p:attrNameLst>
                                          <p:attrName>style.visibility</p:attrName>
                                        </p:attrNameLst>
                                      </p:cBhvr>
                                      <p:to>
                                        <p:strVal val="hidden"/>
                                      </p:to>
                                    </p:set>
                                  </p:childTnLst>
                                </p:cTn>
                              </p:par>
                              <p:par>
                                <p:cTn id="127" presetID="1" presetClass="exit" presetSubtype="0" fill="hold" grpId="1" nodeType="withEffect">
                                  <p:stCondLst>
                                    <p:cond delay="0"/>
                                  </p:stCondLst>
                                  <p:childTnLst>
                                    <p:set>
                                      <p:cBhvr>
                                        <p:cTn id="128" dur="1" fill="hold">
                                          <p:stCondLst>
                                            <p:cond delay="0"/>
                                          </p:stCondLst>
                                        </p:cTn>
                                        <p:tgtEl>
                                          <p:spTgt spid="28699"/>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28700"/>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28701"/>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28702"/>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28703"/>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28704"/>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28705"/>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28706"/>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28707"/>
                                        </p:tgtEl>
                                        <p:attrNameLst>
                                          <p:attrName>style.visibility</p:attrName>
                                        </p:attrNameLst>
                                      </p:cBhvr>
                                      <p:to>
                                        <p:strVal val="visible"/>
                                      </p:to>
                                    </p:set>
                                  </p:childTnLst>
                                </p:cTn>
                              </p:par>
                              <p:par>
                                <p:cTn id="147" presetID="1" presetClass="entr" presetSubtype="0" fill="hold" grpId="0" nodeType="withEffect">
                                  <p:stCondLst>
                                    <p:cond delay="0"/>
                                  </p:stCondLst>
                                  <p:childTnLst>
                                    <p:set>
                                      <p:cBhvr>
                                        <p:cTn id="148" dur="1" fill="hold">
                                          <p:stCondLst>
                                            <p:cond delay="0"/>
                                          </p:stCondLst>
                                        </p:cTn>
                                        <p:tgtEl>
                                          <p:spTgt spid="287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animBg="1"/>
      <p:bldP spid="28686" grpId="0" animBg="1"/>
      <p:bldP spid="28686" grpId="1" animBg="1"/>
      <p:bldP spid="28687" grpId="0" animBg="1"/>
      <p:bldP spid="28687" grpId="1" animBg="1"/>
      <p:bldP spid="28688" grpId="0" animBg="1"/>
      <p:bldP spid="28688" grpId="1" animBg="1"/>
      <p:bldP spid="28689" grpId="0" animBg="1"/>
      <p:bldP spid="28689" grpId="1" animBg="1"/>
      <p:bldP spid="28690" grpId="0" animBg="1"/>
      <p:bldP spid="28690" grpId="1" animBg="1"/>
      <p:bldP spid="28691" grpId="0" animBg="1"/>
      <p:bldP spid="28691" grpId="1" animBg="1"/>
      <p:bldP spid="28692" grpId="0" animBg="1"/>
      <p:bldP spid="28692" grpId="1" animBg="1"/>
      <p:bldP spid="28693" grpId="0" animBg="1"/>
      <p:bldP spid="28693" grpId="1" animBg="1"/>
      <p:bldP spid="28694" grpId="0" animBg="1"/>
      <p:bldP spid="28694" grpId="1" animBg="1"/>
      <p:bldP spid="28695" grpId="0" animBg="1"/>
      <p:bldP spid="28695" grpId="1" animBg="1"/>
      <p:bldP spid="28696" grpId="0" animBg="1"/>
      <p:bldP spid="28696" grpId="1" animBg="1"/>
      <p:bldP spid="28697" grpId="0" animBg="1"/>
      <p:bldP spid="28697" grpId="1" animBg="1"/>
      <p:bldP spid="28698" grpId="0" animBg="1"/>
      <p:bldP spid="28698" grpId="1" animBg="1"/>
      <p:bldP spid="28699" grpId="0" animBg="1"/>
      <p:bldP spid="28699" grpId="1" animBg="1"/>
      <p:bldP spid="28700" grpId="0" animBg="1"/>
      <p:bldP spid="28701" grpId="0" animBg="1"/>
      <p:bldP spid="28702" grpId="0" animBg="1"/>
      <p:bldP spid="28703" grpId="0" animBg="1"/>
      <p:bldP spid="28704" grpId="0" animBg="1"/>
      <p:bldP spid="28705" grpId="0" animBg="1"/>
      <p:bldP spid="28706" grpId="0" animBg="1"/>
      <p:bldP spid="28707" grpId="0" animBg="1"/>
      <p:bldP spid="2870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ChangeArrowheads="1"/>
          </p:cNvSpPr>
          <p:nvPr/>
        </p:nvSpPr>
        <p:spPr bwMode="auto">
          <a:xfrm>
            <a:off x="2209800" y="0"/>
            <a:ext cx="5867400" cy="5486400"/>
          </a:xfrm>
          <a:prstGeom prst="sun">
            <a:avLst>
              <a:gd name="adj" fmla="val 25000"/>
            </a:avLst>
          </a:prstGeom>
          <a:solidFill>
            <a:srgbClr val="FFFF00">
              <a:alpha val="39999"/>
            </a:srgbClr>
          </a:solidFill>
          <a:ln w="9525">
            <a:noFill/>
            <a:miter lim="800000"/>
            <a:headEnd/>
            <a:tailEnd/>
          </a:ln>
          <a:effectLst/>
        </p:spPr>
        <p:txBody>
          <a:bodyPr wrap="none" anchor="ctr"/>
          <a:lstStyle/>
          <a:p>
            <a:endParaRPr lang="en-US"/>
          </a:p>
        </p:txBody>
      </p:sp>
      <p:pic>
        <p:nvPicPr>
          <p:cNvPr id="30723" name="Picture 3" descr="SY00178_[1]"/>
          <p:cNvPicPr>
            <a:picLocks noChangeAspect="1" noChangeArrowheads="1"/>
          </p:cNvPicPr>
          <p:nvPr/>
        </p:nvPicPr>
        <p:blipFill>
          <a:blip r:embed="rId3" cstate="print"/>
          <a:srcRect/>
          <a:stretch>
            <a:fillRect/>
          </a:stretch>
        </p:blipFill>
        <p:spPr bwMode="auto">
          <a:xfrm>
            <a:off x="1371600" y="4419600"/>
            <a:ext cx="2393950" cy="2438400"/>
          </a:xfrm>
          <a:prstGeom prst="rect">
            <a:avLst/>
          </a:prstGeom>
          <a:noFill/>
        </p:spPr>
      </p:pic>
      <p:sp>
        <p:nvSpPr>
          <p:cNvPr id="30724" name="Line 4"/>
          <p:cNvSpPr>
            <a:spLocks noChangeShapeType="1"/>
          </p:cNvSpPr>
          <p:nvPr/>
        </p:nvSpPr>
        <p:spPr bwMode="auto">
          <a:xfrm>
            <a:off x="2362200" y="5562600"/>
            <a:ext cx="304800" cy="76200"/>
          </a:xfrm>
          <a:prstGeom prst="line">
            <a:avLst/>
          </a:prstGeom>
          <a:noFill/>
          <a:ln w="9525">
            <a:solidFill>
              <a:schemeClr val="tx1"/>
            </a:solidFill>
            <a:round/>
            <a:headEnd/>
            <a:tailEnd/>
          </a:ln>
          <a:effectLst/>
        </p:spPr>
        <p:txBody>
          <a:bodyPr/>
          <a:lstStyle/>
          <a:p>
            <a:endParaRPr lang="en-US"/>
          </a:p>
        </p:txBody>
      </p:sp>
      <p:sp>
        <p:nvSpPr>
          <p:cNvPr id="30725" name="Line 5"/>
          <p:cNvSpPr>
            <a:spLocks noChangeShapeType="1"/>
          </p:cNvSpPr>
          <p:nvPr/>
        </p:nvSpPr>
        <p:spPr bwMode="auto">
          <a:xfrm>
            <a:off x="2667000" y="5638800"/>
            <a:ext cx="76200" cy="152400"/>
          </a:xfrm>
          <a:prstGeom prst="line">
            <a:avLst/>
          </a:prstGeom>
          <a:noFill/>
          <a:ln w="9525">
            <a:solidFill>
              <a:schemeClr val="tx1"/>
            </a:solidFill>
            <a:round/>
            <a:headEnd/>
            <a:tailEnd/>
          </a:ln>
          <a:effectLst/>
        </p:spPr>
        <p:txBody>
          <a:bodyPr/>
          <a:lstStyle/>
          <a:p>
            <a:endParaRPr lang="en-US"/>
          </a:p>
        </p:txBody>
      </p:sp>
      <p:sp>
        <p:nvSpPr>
          <p:cNvPr id="30726" name="Line 6"/>
          <p:cNvSpPr>
            <a:spLocks noChangeShapeType="1"/>
          </p:cNvSpPr>
          <p:nvPr/>
        </p:nvSpPr>
        <p:spPr bwMode="auto">
          <a:xfrm>
            <a:off x="2743200" y="5791200"/>
            <a:ext cx="152400" cy="76200"/>
          </a:xfrm>
          <a:prstGeom prst="line">
            <a:avLst/>
          </a:prstGeom>
          <a:noFill/>
          <a:ln w="9525">
            <a:solidFill>
              <a:schemeClr val="tx1"/>
            </a:solidFill>
            <a:round/>
            <a:headEnd/>
            <a:tailEnd/>
          </a:ln>
          <a:effectLst/>
        </p:spPr>
        <p:txBody>
          <a:bodyPr/>
          <a:lstStyle/>
          <a:p>
            <a:endParaRPr lang="en-US"/>
          </a:p>
        </p:txBody>
      </p:sp>
      <p:sp>
        <p:nvSpPr>
          <p:cNvPr id="30727" name="Line 7"/>
          <p:cNvSpPr>
            <a:spLocks noChangeShapeType="1"/>
          </p:cNvSpPr>
          <p:nvPr/>
        </p:nvSpPr>
        <p:spPr bwMode="auto">
          <a:xfrm>
            <a:off x="2895600" y="5867400"/>
            <a:ext cx="76200" cy="152400"/>
          </a:xfrm>
          <a:prstGeom prst="line">
            <a:avLst/>
          </a:prstGeom>
          <a:noFill/>
          <a:ln w="9525">
            <a:solidFill>
              <a:schemeClr val="tx1"/>
            </a:solidFill>
            <a:round/>
            <a:headEnd/>
            <a:tailEnd/>
          </a:ln>
          <a:effectLst/>
        </p:spPr>
        <p:txBody>
          <a:bodyPr/>
          <a:lstStyle/>
          <a:p>
            <a:endParaRPr lang="en-US"/>
          </a:p>
        </p:txBody>
      </p:sp>
      <p:sp>
        <p:nvSpPr>
          <p:cNvPr id="30728" name="Line 8"/>
          <p:cNvSpPr>
            <a:spLocks noChangeShapeType="1"/>
          </p:cNvSpPr>
          <p:nvPr/>
        </p:nvSpPr>
        <p:spPr bwMode="auto">
          <a:xfrm>
            <a:off x="2667000" y="5638800"/>
            <a:ext cx="76200" cy="0"/>
          </a:xfrm>
          <a:prstGeom prst="line">
            <a:avLst/>
          </a:prstGeom>
          <a:noFill/>
          <a:ln w="9525">
            <a:solidFill>
              <a:schemeClr val="tx1"/>
            </a:solidFill>
            <a:round/>
            <a:headEnd/>
            <a:tailEnd/>
          </a:ln>
          <a:effectLst/>
        </p:spPr>
        <p:txBody>
          <a:bodyPr/>
          <a:lstStyle/>
          <a:p>
            <a:endParaRPr lang="en-US"/>
          </a:p>
        </p:txBody>
      </p:sp>
      <p:sp>
        <p:nvSpPr>
          <p:cNvPr id="30729" name="Line 9"/>
          <p:cNvSpPr>
            <a:spLocks noChangeShapeType="1"/>
          </p:cNvSpPr>
          <p:nvPr/>
        </p:nvSpPr>
        <p:spPr bwMode="auto">
          <a:xfrm>
            <a:off x="2743200" y="5638800"/>
            <a:ext cx="76200" cy="152400"/>
          </a:xfrm>
          <a:prstGeom prst="line">
            <a:avLst/>
          </a:prstGeom>
          <a:noFill/>
          <a:ln w="9525">
            <a:solidFill>
              <a:schemeClr val="tx1"/>
            </a:solidFill>
            <a:round/>
            <a:headEnd/>
            <a:tailEnd/>
          </a:ln>
          <a:effectLst/>
        </p:spPr>
        <p:txBody>
          <a:bodyPr/>
          <a:lstStyle/>
          <a:p>
            <a:endParaRPr lang="en-US"/>
          </a:p>
        </p:txBody>
      </p:sp>
      <p:pic>
        <p:nvPicPr>
          <p:cNvPr id="30730" name="Picture 10" descr="BEAR5"/>
          <p:cNvPicPr>
            <a:picLocks noChangeAspect="1" noChangeArrowheads="1"/>
          </p:cNvPicPr>
          <p:nvPr/>
        </p:nvPicPr>
        <p:blipFill>
          <a:blip r:embed="rId4" cstate="print"/>
          <a:srcRect/>
          <a:stretch>
            <a:fillRect/>
          </a:stretch>
        </p:blipFill>
        <p:spPr bwMode="auto">
          <a:xfrm>
            <a:off x="0" y="762000"/>
            <a:ext cx="2759075" cy="2819400"/>
          </a:xfrm>
          <a:prstGeom prst="rect">
            <a:avLst/>
          </a:prstGeom>
          <a:noFill/>
          <a:ln w="9525">
            <a:noFill/>
            <a:miter lim="800000"/>
            <a:headEnd/>
            <a:tailEnd/>
          </a:ln>
        </p:spPr>
      </p:pic>
      <p:sp>
        <p:nvSpPr>
          <p:cNvPr id="30731" name="AutoShape 11"/>
          <p:cNvSpPr>
            <a:spLocks noChangeArrowheads="1"/>
          </p:cNvSpPr>
          <p:nvPr/>
        </p:nvSpPr>
        <p:spPr bwMode="auto">
          <a:xfrm>
            <a:off x="2667000" y="381000"/>
            <a:ext cx="6248400" cy="4114800"/>
          </a:xfrm>
          <a:prstGeom prst="wedgeRoundRectCallout">
            <a:avLst>
              <a:gd name="adj1" fmla="val -69616"/>
              <a:gd name="adj2" fmla="val -18519"/>
              <a:gd name="adj3" fmla="val 16667"/>
            </a:avLst>
          </a:prstGeom>
          <a:solidFill>
            <a:srgbClr val="000080">
              <a:alpha val="12000"/>
            </a:srgbClr>
          </a:solidFill>
          <a:ln w="9525">
            <a:solidFill>
              <a:schemeClr val="tx1"/>
            </a:solidFill>
            <a:miter lim="800000"/>
            <a:headEnd/>
            <a:tailEnd/>
          </a:ln>
          <a:effectLst/>
        </p:spPr>
        <p:txBody>
          <a:bodyPr/>
          <a:lstStyle/>
          <a:p>
            <a:pPr>
              <a:spcBef>
                <a:spcPct val="50000"/>
              </a:spcBef>
            </a:pPr>
            <a:r>
              <a:rPr lang="en-US" sz="2200">
                <a:latin typeface="Bermuda Solid" pitchFamily="2" charset="0"/>
                <a:cs typeface="Times New Roman" pitchFamily="18" charset="0"/>
              </a:rPr>
              <a:t>“Tyron purple was one of the most popular natural dyes used in the ancient times.  This dye came from the mucous gland within some species of shellfish.  The shells were crushed to get the dye.  The dye was then applied to the clothing material and left out in the sun to react and turn purple.”</a:t>
            </a:r>
          </a:p>
        </p:txBody>
      </p:sp>
      <p:pic>
        <p:nvPicPr>
          <p:cNvPr id="30732" name="Picture 12" descr="j0232975[1]"/>
          <p:cNvPicPr>
            <a:picLocks noGrp="1" noChangeAspect="1" noChangeArrowheads="1"/>
          </p:cNvPicPr>
          <p:nvPr>
            <p:ph/>
          </p:nvPr>
        </p:nvPicPr>
        <p:blipFill>
          <a:blip r:embed="rId5" cstate="print"/>
          <a:srcRect/>
          <a:stretch>
            <a:fillRect/>
          </a:stretch>
        </p:blipFill>
        <p:spPr>
          <a:xfrm rot="339434">
            <a:off x="7110413" y="5305425"/>
            <a:ext cx="1576387" cy="1600200"/>
          </a:xfrm>
          <a:noFill/>
          <a:ln/>
        </p:spPr>
      </p:pic>
      <p:sp>
        <p:nvSpPr>
          <p:cNvPr id="30733" name="Line 13"/>
          <p:cNvSpPr>
            <a:spLocks noChangeShapeType="1"/>
          </p:cNvSpPr>
          <p:nvPr/>
        </p:nvSpPr>
        <p:spPr bwMode="auto">
          <a:xfrm>
            <a:off x="5638800" y="4876800"/>
            <a:ext cx="152400" cy="1524000"/>
          </a:xfrm>
          <a:prstGeom prst="line">
            <a:avLst/>
          </a:prstGeom>
          <a:noFill/>
          <a:ln w="9525">
            <a:solidFill>
              <a:srgbClr val="FFFF00"/>
            </a:solidFill>
            <a:round/>
            <a:headEnd/>
            <a:tailEnd/>
          </a:ln>
          <a:effectLst/>
        </p:spPr>
        <p:txBody>
          <a:bodyPr/>
          <a:lstStyle/>
          <a:p>
            <a:endParaRPr lang="en-US"/>
          </a:p>
        </p:txBody>
      </p:sp>
      <p:sp>
        <p:nvSpPr>
          <p:cNvPr id="30734" name="Line 14"/>
          <p:cNvSpPr>
            <a:spLocks noChangeShapeType="1"/>
          </p:cNvSpPr>
          <p:nvPr/>
        </p:nvSpPr>
        <p:spPr bwMode="auto">
          <a:xfrm>
            <a:off x="6477000" y="4572000"/>
            <a:ext cx="762000" cy="990600"/>
          </a:xfrm>
          <a:prstGeom prst="line">
            <a:avLst/>
          </a:prstGeom>
          <a:noFill/>
          <a:ln w="9525">
            <a:solidFill>
              <a:srgbClr val="FFFF00"/>
            </a:solidFill>
            <a:round/>
            <a:headEnd/>
            <a:tailEnd/>
          </a:ln>
          <a:effectLst/>
        </p:spPr>
        <p:txBody>
          <a:bodyPr/>
          <a:lstStyle/>
          <a:p>
            <a:endParaRPr lang="en-US"/>
          </a:p>
        </p:txBody>
      </p:sp>
      <p:sp>
        <p:nvSpPr>
          <p:cNvPr id="30735" name="Line 15"/>
          <p:cNvSpPr>
            <a:spLocks noChangeShapeType="1"/>
          </p:cNvSpPr>
          <p:nvPr/>
        </p:nvSpPr>
        <p:spPr bwMode="auto">
          <a:xfrm>
            <a:off x="7391400" y="3810000"/>
            <a:ext cx="990600" cy="762000"/>
          </a:xfrm>
          <a:prstGeom prst="line">
            <a:avLst/>
          </a:prstGeom>
          <a:noFill/>
          <a:ln w="9525">
            <a:solidFill>
              <a:srgbClr val="FFFF00"/>
            </a:solidFill>
            <a:round/>
            <a:headEnd/>
            <a:tailEnd/>
          </a:ln>
          <a:effectLst/>
        </p:spPr>
        <p:txBody>
          <a:bodyPr/>
          <a:lstStyle/>
          <a:p>
            <a:endParaRPr lang="en-US"/>
          </a:p>
        </p:txBody>
      </p:sp>
      <p:sp>
        <p:nvSpPr>
          <p:cNvPr id="30736" name="Freeform 16"/>
          <p:cNvSpPr>
            <a:spLocks/>
          </p:cNvSpPr>
          <p:nvPr/>
        </p:nvSpPr>
        <p:spPr bwMode="auto">
          <a:xfrm rot="-2061047">
            <a:off x="2595563" y="5635625"/>
            <a:ext cx="685800" cy="554038"/>
          </a:xfrm>
          <a:custGeom>
            <a:avLst/>
            <a:gdLst/>
            <a:ahLst/>
            <a:cxnLst>
              <a:cxn ang="0">
                <a:pos x="67" y="689"/>
              </a:cxn>
              <a:cxn ang="0">
                <a:pos x="33" y="768"/>
              </a:cxn>
              <a:cxn ang="0">
                <a:pos x="11" y="802"/>
              </a:cxn>
              <a:cxn ang="0">
                <a:pos x="0" y="836"/>
              </a:cxn>
              <a:cxn ang="0">
                <a:pos x="293" y="1434"/>
              </a:cxn>
              <a:cxn ang="0">
                <a:pos x="508" y="1468"/>
              </a:cxn>
              <a:cxn ang="0">
                <a:pos x="621" y="1265"/>
              </a:cxn>
              <a:cxn ang="0">
                <a:pos x="598" y="1005"/>
              </a:cxn>
              <a:cxn ang="0">
                <a:pos x="576" y="971"/>
              </a:cxn>
              <a:cxn ang="0">
                <a:pos x="485" y="791"/>
              </a:cxn>
              <a:cxn ang="0">
                <a:pos x="338" y="316"/>
              </a:cxn>
              <a:cxn ang="0">
                <a:pos x="327" y="237"/>
              </a:cxn>
              <a:cxn ang="0">
                <a:pos x="305" y="192"/>
              </a:cxn>
              <a:cxn ang="0">
                <a:pos x="293" y="158"/>
              </a:cxn>
              <a:cxn ang="0">
                <a:pos x="259" y="0"/>
              </a:cxn>
              <a:cxn ang="0">
                <a:pos x="169" y="282"/>
              </a:cxn>
              <a:cxn ang="0">
                <a:pos x="113" y="633"/>
              </a:cxn>
              <a:cxn ang="0">
                <a:pos x="90" y="723"/>
              </a:cxn>
              <a:cxn ang="0">
                <a:pos x="56" y="745"/>
              </a:cxn>
              <a:cxn ang="0">
                <a:pos x="22" y="757"/>
              </a:cxn>
            </a:cxnLst>
            <a:rect l="0" t="0" r="r" b="b"/>
            <a:pathLst>
              <a:path w="621" h="1468">
                <a:moveTo>
                  <a:pt x="67" y="689"/>
                </a:moveTo>
                <a:cubicBezTo>
                  <a:pt x="12" y="774"/>
                  <a:pt x="77" y="666"/>
                  <a:pt x="33" y="768"/>
                </a:cubicBezTo>
                <a:cubicBezTo>
                  <a:pt x="28" y="780"/>
                  <a:pt x="17" y="790"/>
                  <a:pt x="11" y="802"/>
                </a:cubicBezTo>
                <a:cubicBezTo>
                  <a:pt x="6" y="813"/>
                  <a:pt x="4" y="825"/>
                  <a:pt x="0" y="836"/>
                </a:cubicBezTo>
                <a:cubicBezTo>
                  <a:pt x="12" y="1087"/>
                  <a:pt x="19" y="1325"/>
                  <a:pt x="293" y="1434"/>
                </a:cubicBezTo>
                <a:cubicBezTo>
                  <a:pt x="358" y="1460"/>
                  <a:pt x="440" y="1460"/>
                  <a:pt x="508" y="1468"/>
                </a:cubicBezTo>
                <a:cubicBezTo>
                  <a:pt x="602" y="1411"/>
                  <a:pt x="592" y="1366"/>
                  <a:pt x="621" y="1265"/>
                </a:cubicBezTo>
                <a:cubicBezTo>
                  <a:pt x="613" y="1178"/>
                  <a:pt x="611" y="1091"/>
                  <a:pt x="598" y="1005"/>
                </a:cubicBezTo>
                <a:cubicBezTo>
                  <a:pt x="596" y="992"/>
                  <a:pt x="582" y="983"/>
                  <a:pt x="576" y="971"/>
                </a:cubicBezTo>
                <a:cubicBezTo>
                  <a:pt x="544" y="912"/>
                  <a:pt x="509" y="854"/>
                  <a:pt x="485" y="791"/>
                </a:cubicBezTo>
                <a:cubicBezTo>
                  <a:pt x="426" y="639"/>
                  <a:pt x="384" y="473"/>
                  <a:pt x="338" y="316"/>
                </a:cubicBezTo>
                <a:cubicBezTo>
                  <a:pt x="334" y="290"/>
                  <a:pt x="334" y="263"/>
                  <a:pt x="327" y="237"/>
                </a:cubicBezTo>
                <a:cubicBezTo>
                  <a:pt x="323" y="221"/>
                  <a:pt x="312" y="207"/>
                  <a:pt x="305" y="192"/>
                </a:cubicBezTo>
                <a:cubicBezTo>
                  <a:pt x="300" y="181"/>
                  <a:pt x="296" y="170"/>
                  <a:pt x="293" y="158"/>
                </a:cubicBezTo>
                <a:cubicBezTo>
                  <a:pt x="280" y="106"/>
                  <a:pt x="259" y="0"/>
                  <a:pt x="259" y="0"/>
                </a:cubicBezTo>
                <a:cubicBezTo>
                  <a:pt x="214" y="91"/>
                  <a:pt x="207" y="189"/>
                  <a:pt x="169" y="282"/>
                </a:cubicBezTo>
                <a:cubicBezTo>
                  <a:pt x="150" y="399"/>
                  <a:pt x="179" y="531"/>
                  <a:pt x="113" y="633"/>
                </a:cubicBezTo>
                <a:cubicBezTo>
                  <a:pt x="107" y="663"/>
                  <a:pt x="109" y="699"/>
                  <a:pt x="90" y="723"/>
                </a:cubicBezTo>
                <a:cubicBezTo>
                  <a:pt x="82" y="734"/>
                  <a:pt x="68" y="739"/>
                  <a:pt x="56" y="745"/>
                </a:cubicBezTo>
                <a:cubicBezTo>
                  <a:pt x="45" y="750"/>
                  <a:pt x="22" y="757"/>
                  <a:pt x="22" y="757"/>
                </a:cubicBezTo>
              </a:path>
            </a:pathLst>
          </a:custGeom>
          <a:solidFill>
            <a:srgbClr val="CC99FF">
              <a:alpha val="60001"/>
            </a:srgbClr>
          </a:solidFill>
          <a:ln w="9525">
            <a:solidFill>
              <a:schemeClr val="tx1"/>
            </a:solidFill>
            <a:round/>
            <a:headEnd/>
            <a:tailEnd/>
          </a:ln>
          <a:effectLst/>
        </p:spPr>
        <p:txBody>
          <a:bodyPr/>
          <a:lstStyle/>
          <a:p>
            <a:endParaRPr lang="en-US"/>
          </a:p>
        </p:txBody>
      </p:sp>
      <p:sp>
        <p:nvSpPr>
          <p:cNvPr id="30737" name="Line 17"/>
          <p:cNvSpPr>
            <a:spLocks noChangeShapeType="1"/>
          </p:cNvSpPr>
          <p:nvPr/>
        </p:nvSpPr>
        <p:spPr bwMode="auto">
          <a:xfrm>
            <a:off x="1676400" y="4648200"/>
            <a:ext cx="1219200" cy="1219200"/>
          </a:xfrm>
          <a:prstGeom prst="line">
            <a:avLst/>
          </a:prstGeom>
          <a:noFill/>
          <a:ln w="9525">
            <a:solidFill>
              <a:schemeClr val="tx1"/>
            </a:solidFill>
            <a:round/>
            <a:headEnd/>
            <a:tailEnd type="triangle" w="med" len="med"/>
          </a:ln>
          <a:effectLst/>
        </p:spPr>
        <p:txBody>
          <a:bodyPr/>
          <a:lstStyle/>
          <a:p>
            <a:endParaRPr lang="en-US"/>
          </a:p>
        </p:txBody>
      </p:sp>
      <p:sp>
        <p:nvSpPr>
          <p:cNvPr id="30738" name="Text Box 18"/>
          <p:cNvSpPr txBox="1">
            <a:spLocks noChangeArrowheads="1"/>
          </p:cNvSpPr>
          <p:nvPr/>
        </p:nvSpPr>
        <p:spPr bwMode="auto">
          <a:xfrm rot="-1691748">
            <a:off x="304800" y="4038600"/>
            <a:ext cx="2286000" cy="701675"/>
          </a:xfrm>
          <a:prstGeom prst="rect">
            <a:avLst/>
          </a:prstGeom>
          <a:noFill/>
          <a:ln w="9525">
            <a:noFill/>
            <a:miter lim="800000"/>
            <a:headEnd/>
            <a:tailEnd/>
          </a:ln>
          <a:effectLst/>
        </p:spPr>
        <p:txBody>
          <a:bodyPr>
            <a:spAutoFit/>
          </a:bodyPr>
          <a:lstStyle/>
          <a:p>
            <a:pPr algn="ctr">
              <a:spcBef>
                <a:spcPct val="50000"/>
              </a:spcBef>
            </a:pPr>
            <a:r>
              <a:rPr lang="en-US" sz="2000">
                <a:latin typeface="Times New Roman" pitchFamily="18" charset="0"/>
                <a:cs typeface="Times New Roman" pitchFamily="18" charset="0"/>
              </a:rPr>
              <a:t>Cracked crab oozing purple stuff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0730"/>
                                        </p:tgtEl>
                                        <p:attrNameLst>
                                          <p:attrName>style.visibility</p:attrName>
                                        </p:attrNameLst>
                                      </p:cBhvr>
                                      <p:to>
                                        <p:strVal val="visible"/>
                                      </p:to>
                                    </p:set>
                                    <p:anim calcmode="lin" valueType="num">
                                      <p:cBhvr>
                                        <p:cTn id="7" dur="1000" fill="hold"/>
                                        <p:tgtEl>
                                          <p:spTgt spid="30730"/>
                                        </p:tgtEl>
                                        <p:attrNameLst>
                                          <p:attrName>ppt_x</p:attrName>
                                        </p:attrNameLst>
                                      </p:cBhvr>
                                      <p:tavLst>
                                        <p:tav tm="0">
                                          <p:val>
                                            <p:strVal val="#ppt_x-.2"/>
                                          </p:val>
                                        </p:tav>
                                        <p:tav tm="100000">
                                          <p:val>
                                            <p:strVal val="#ppt_x"/>
                                          </p:val>
                                        </p:tav>
                                      </p:tavLst>
                                    </p:anim>
                                    <p:anim calcmode="lin" valueType="num">
                                      <p:cBhvr>
                                        <p:cTn id="8" dur="1000" fill="hold"/>
                                        <p:tgtEl>
                                          <p:spTgt spid="30730"/>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30"/>
                                        </p:tgtEl>
                                      </p:cBhvr>
                                    </p:animEffect>
                                  </p:childTnLst>
                                </p:cTn>
                              </p:par>
                              <p:par>
                                <p:cTn id="10" presetID="29" presetClass="entr" presetSubtype="0" fill="hold" nodeType="withEffect">
                                  <p:stCondLst>
                                    <p:cond delay="0"/>
                                  </p:stCondLst>
                                  <p:childTnLst>
                                    <p:set>
                                      <p:cBhvr>
                                        <p:cTn id="11" dur="1" fill="hold">
                                          <p:stCondLst>
                                            <p:cond delay="0"/>
                                          </p:stCondLst>
                                        </p:cTn>
                                        <p:tgtEl>
                                          <p:spTgt spid="30731"/>
                                        </p:tgtEl>
                                        <p:attrNameLst>
                                          <p:attrName>style.visibility</p:attrName>
                                        </p:attrNameLst>
                                      </p:cBhvr>
                                      <p:to>
                                        <p:strVal val="visible"/>
                                      </p:to>
                                    </p:set>
                                    <p:anim calcmode="lin" valueType="num">
                                      <p:cBhvr>
                                        <p:cTn id="12" dur="1000" fill="hold"/>
                                        <p:tgtEl>
                                          <p:spTgt spid="30731"/>
                                        </p:tgtEl>
                                        <p:attrNameLst>
                                          <p:attrName>ppt_x</p:attrName>
                                        </p:attrNameLst>
                                      </p:cBhvr>
                                      <p:tavLst>
                                        <p:tav tm="0">
                                          <p:val>
                                            <p:strVal val="#ppt_x-.2"/>
                                          </p:val>
                                        </p:tav>
                                        <p:tav tm="100000">
                                          <p:val>
                                            <p:strVal val="#ppt_x"/>
                                          </p:val>
                                        </p:tav>
                                      </p:tavLst>
                                    </p:anim>
                                    <p:anim calcmode="lin" valueType="num">
                                      <p:cBhvr>
                                        <p:cTn id="13" dur="1000" fill="hold"/>
                                        <p:tgtEl>
                                          <p:spTgt spid="3073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0731"/>
                                        </p:tgtEl>
                                      </p:cBhvr>
                                    </p:animEffect>
                                  </p:childTnLst>
                                </p:cTn>
                              </p:par>
                            </p:childTnLst>
                          </p:cTn>
                        </p:par>
                      </p:childTnLst>
                    </p:cTn>
                  </p:par>
                  <p:par>
                    <p:cTn id="15" fill="hold">
                      <p:stCondLst>
                        <p:cond delay="indefinite"/>
                      </p:stCondLst>
                      <p:childTnLst>
                        <p:par>
                          <p:cTn id="16" fill="hold">
                            <p:stCondLst>
                              <p:cond delay="0"/>
                            </p:stCondLst>
                            <p:childTnLst>
                              <p:par>
                                <p:cTn id="17" presetID="34" presetClass="entr" presetSubtype="0" fill="hold" grpId="0" nodeType="clickEffect">
                                  <p:stCondLst>
                                    <p:cond delay="0"/>
                                  </p:stCondLst>
                                  <p:childTnLst>
                                    <p:set>
                                      <p:cBhvr>
                                        <p:cTn id="18" dur="1" fill="hold">
                                          <p:stCondLst>
                                            <p:cond delay="0"/>
                                          </p:stCondLst>
                                        </p:cTn>
                                        <p:tgtEl>
                                          <p:spTgt spid="30724"/>
                                        </p:tgtEl>
                                        <p:attrNameLst>
                                          <p:attrName>style.visibility</p:attrName>
                                        </p:attrNameLst>
                                      </p:cBhvr>
                                      <p:to>
                                        <p:strVal val="visible"/>
                                      </p:to>
                                    </p:set>
                                    <p:anim from="(-#ppt_w/2)" to="(#ppt_x)" calcmode="lin" valueType="num">
                                      <p:cBhvr>
                                        <p:cTn id="19" dur="600" fill="hold">
                                          <p:stCondLst>
                                            <p:cond delay="0"/>
                                          </p:stCondLst>
                                        </p:cTn>
                                        <p:tgtEl>
                                          <p:spTgt spid="30724"/>
                                        </p:tgtEl>
                                        <p:attrNameLst>
                                          <p:attrName>ppt_x</p:attrName>
                                        </p:attrNameLst>
                                      </p:cBhvr>
                                    </p:anim>
                                    <p:anim from="0" to="-1.0" calcmode="lin" valueType="num">
                                      <p:cBhvr>
                                        <p:cTn id="20" dur="200" decel="50000" autoRev="1" fill="hold">
                                          <p:stCondLst>
                                            <p:cond delay="600"/>
                                          </p:stCondLst>
                                        </p:cTn>
                                        <p:tgtEl>
                                          <p:spTgt spid="30724"/>
                                        </p:tgtEl>
                                        <p:attrNameLst>
                                          <p:attrName>xshear</p:attrName>
                                        </p:attrNameLst>
                                      </p:cBhvr>
                                    </p:anim>
                                    <p:animScale>
                                      <p:cBhvr>
                                        <p:cTn id="21" dur="200" decel="100000" autoRev="1" fill="hold">
                                          <p:stCondLst>
                                            <p:cond delay="600"/>
                                          </p:stCondLst>
                                        </p:cTn>
                                        <p:tgtEl>
                                          <p:spTgt spid="30724"/>
                                        </p:tgtEl>
                                      </p:cBhvr>
                                      <p:from x="100000" y="100000"/>
                                      <p:to x="80000" y="100000"/>
                                    </p:animScale>
                                    <p:anim by="(#ppt_h/3+#ppt_w*0.1)" calcmode="lin" valueType="num">
                                      <p:cBhvr additive="sum">
                                        <p:cTn id="22" dur="200" decel="100000" autoRev="1" fill="hold">
                                          <p:stCondLst>
                                            <p:cond delay="600"/>
                                          </p:stCondLst>
                                        </p:cTn>
                                        <p:tgtEl>
                                          <p:spTgt spid="30724"/>
                                        </p:tgtEl>
                                        <p:attrNameLst>
                                          <p:attrName>ppt_x</p:attrName>
                                        </p:attrNameLst>
                                      </p:cBhvr>
                                    </p:anim>
                                  </p:childTnLst>
                                </p:cTn>
                              </p:par>
                              <p:par>
                                <p:cTn id="23" presetID="34" presetClass="entr" presetSubtype="0" fill="hold" grpId="0" nodeType="withEffect">
                                  <p:stCondLst>
                                    <p:cond delay="0"/>
                                  </p:stCondLst>
                                  <p:childTnLst>
                                    <p:set>
                                      <p:cBhvr>
                                        <p:cTn id="24" dur="1" fill="hold">
                                          <p:stCondLst>
                                            <p:cond delay="0"/>
                                          </p:stCondLst>
                                        </p:cTn>
                                        <p:tgtEl>
                                          <p:spTgt spid="30725"/>
                                        </p:tgtEl>
                                        <p:attrNameLst>
                                          <p:attrName>style.visibility</p:attrName>
                                        </p:attrNameLst>
                                      </p:cBhvr>
                                      <p:to>
                                        <p:strVal val="visible"/>
                                      </p:to>
                                    </p:set>
                                    <p:anim from="(-#ppt_w/2)" to="(#ppt_x)" calcmode="lin" valueType="num">
                                      <p:cBhvr>
                                        <p:cTn id="25" dur="600" fill="hold">
                                          <p:stCondLst>
                                            <p:cond delay="0"/>
                                          </p:stCondLst>
                                        </p:cTn>
                                        <p:tgtEl>
                                          <p:spTgt spid="30725"/>
                                        </p:tgtEl>
                                        <p:attrNameLst>
                                          <p:attrName>ppt_x</p:attrName>
                                        </p:attrNameLst>
                                      </p:cBhvr>
                                    </p:anim>
                                    <p:anim from="0" to="-1.0" calcmode="lin" valueType="num">
                                      <p:cBhvr>
                                        <p:cTn id="26" dur="200" decel="50000" autoRev="1" fill="hold">
                                          <p:stCondLst>
                                            <p:cond delay="600"/>
                                          </p:stCondLst>
                                        </p:cTn>
                                        <p:tgtEl>
                                          <p:spTgt spid="30725"/>
                                        </p:tgtEl>
                                        <p:attrNameLst>
                                          <p:attrName>xshear</p:attrName>
                                        </p:attrNameLst>
                                      </p:cBhvr>
                                    </p:anim>
                                    <p:animScale>
                                      <p:cBhvr>
                                        <p:cTn id="27" dur="200" decel="100000" autoRev="1" fill="hold">
                                          <p:stCondLst>
                                            <p:cond delay="600"/>
                                          </p:stCondLst>
                                        </p:cTn>
                                        <p:tgtEl>
                                          <p:spTgt spid="30725"/>
                                        </p:tgtEl>
                                      </p:cBhvr>
                                      <p:from x="100000" y="100000"/>
                                      <p:to x="80000" y="100000"/>
                                    </p:animScale>
                                    <p:anim by="(#ppt_h/3+#ppt_w*0.1)" calcmode="lin" valueType="num">
                                      <p:cBhvr additive="sum">
                                        <p:cTn id="28" dur="200" decel="100000" autoRev="1" fill="hold">
                                          <p:stCondLst>
                                            <p:cond delay="600"/>
                                          </p:stCondLst>
                                        </p:cTn>
                                        <p:tgtEl>
                                          <p:spTgt spid="30725"/>
                                        </p:tgtEl>
                                        <p:attrNameLst>
                                          <p:attrName>ppt_x</p:attrName>
                                        </p:attrNameLst>
                                      </p:cBhvr>
                                    </p:anim>
                                  </p:childTnLst>
                                </p:cTn>
                              </p:par>
                              <p:par>
                                <p:cTn id="29" presetID="34" presetClass="entr" presetSubtype="0" fill="hold" grpId="0" nodeType="withEffect">
                                  <p:stCondLst>
                                    <p:cond delay="0"/>
                                  </p:stCondLst>
                                  <p:childTnLst>
                                    <p:set>
                                      <p:cBhvr>
                                        <p:cTn id="30" dur="1" fill="hold">
                                          <p:stCondLst>
                                            <p:cond delay="0"/>
                                          </p:stCondLst>
                                        </p:cTn>
                                        <p:tgtEl>
                                          <p:spTgt spid="30726"/>
                                        </p:tgtEl>
                                        <p:attrNameLst>
                                          <p:attrName>style.visibility</p:attrName>
                                        </p:attrNameLst>
                                      </p:cBhvr>
                                      <p:to>
                                        <p:strVal val="visible"/>
                                      </p:to>
                                    </p:set>
                                    <p:anim from="(-#ppt_w/2)" to="(#ppt_x)" calcmode="lin" valueType="num">
                                      <p:cBhvr>
                                        <p:cTn id="31" dur="600" fill="hold">
                                          <p:stCondLst>
                                            <p:cond delay="0"/>
                                          </p:stCondLst>
                                        </p:cTn>
                                        <p:tgtEl>
                                          <p:spTgt spid="30726"/>
                                        </p:tgtEl>
                                        <p:attrNameLst>
                                          <p:attrName>ppt_x</p:attrName>
                                        </p:attrNameLst>
                                      </p:cBhvr>
                                    </p:anim>
                                    <p:anim from="0" to="-1.0" calcmode="lin" valueType="num">
                                      <p:cBhvr>
                                        <p:cTn id="32" dur="200" decel="50000" autoRev="1" fill="hold">
                                          <p:stCondLst>
                                            <p:cond delay="600"/>
                                          </p:stCondLst>
                                        </p:cTn>
                                        <p:tgtEl>
                                          <p:spTgt spid="30726"/>
                                        </p:tgtEl>
                                        <p:attrNameLst>
                                          <p:attrName>xshear</p:attrName>
                                        </p:attrNameLst>
                                      </p:cBhvr>
                                    </p:anim>
                                    <p:animScale>
                                      <p:cBhvr>
                                        <p:cTn id="33" dur="200" decel="100000" autoRev="1" fill="hold">
                                          <p:stCondLst>
                                            <p:cond delay="600"/>
                                          </p:stCondLst>
                                        </p:cTn>
                                        <p:tgtEl>
                                          <p:spTgt spid="30726"/>
                                        </p:tgtEl>
                                      </p:cBhvr>
                                      <p:from x="100000" y="100000"/>
                                      <p:to x="80000" y="100000"/>
                                    </p:animScale>
                                    <p:anim by="(#ppt_h/3+#ppt_w*0.1)" calcmode="lin" valueType="num">
                                      <p:cBhvr additive="sum">
                                        <p:cTn id="34" dur="200" decel="100000" autoRev="1" fill="hold">
                                          <p:stCondLst>
                                            <p:cond delay="600"/>
                                          </p:stCondLst>
                                        </p:cTn>
                                        <p:tgtEl>
                                          <p:spTgt spid="30726"/>
                                        </p:tgtEl>
                                        <p:attrNameLst>
                                          <p:attrName>ppt_x</p:attrName>
                                        </p:attrNameLst>
                                      </p:cBhvr>
                                    </p:anim>
                                  </p:childTnLst>
                                </p:cTn>
                              </p:par>
                              <p:par>
                                <p:cTn id="35" presetID="34" presetClass="entr" presetSubtype="0" fill="hold" grpId="0" nodeType="withEffect">
                                  <p:stCondLst>
                                    <p:cond delay="0"/>
                                  </p:stCondLst>
                                  <p:childTnLst>
                                    <p:set>
                                      <p:cBhvr>
                                        <p:cTn id="36" dur="1" fill="hold">
                                          <p:stCondLst>
                                            <p:cond delay="0"/>
                                          </p:stCondLst>
                                        </p:cTn>
                                        <p:tgtEl>
                                          <p:spTgt spid="30727"/>
                                        </p:tgtEl>
                                        <p:attrNameLst>
                                          <p:attrName>style.visibility</p:attrName>
                                        </p:attrNameLst>
                                      </p:cBhvr>
                                      <p:to>
                                        <p:strVal val="visible"/>
                                      </p:to>
                                    </p:set>
                                    <p:anim from="(-#ppt_w/2)" to="(#ppt_x)" calcmode="lin" valueType="num">
                                      <p:cBhvr>
                                        <p:cTn id="37" dur="600" fill="hold">
                                          <p:stCondLst>
                                            <p:cond delay="0"/>
                                          </p:stCondLst>
                                        </p:cTn>
                                        <p:tgtEl>
                                          <p:spTgt spid="30727"/>
                                        </p:tgtEl>
                                        <p:attrNameLst>
                                          <p:attrName>ppt_x</p:attrName>
                                        </p:attrNameLst>
                                      </p:cBhvr>
                                    </p:anim>
                                    <p:anim from="0" to="-1.0" calcmode="lin" valueType="num">
                                      <p:cBhvr>
                                        <p:cTn id="38" dur="200" decel="50000" autoRev="1" fill="hold">
                                          <p:stCondLst>
                                            <p:cond delay="600"/>
                                          </p:stCondLst>
                                        </p:cTn>
                                        <p:tgtEl>
                                          <p:spTgt spid="30727"/>
                                        </p:tgtEl>
                                        <p:attrNameLst>
                                          <p:attrName>xshear</p:attrName>
                                        </p:attrNameLst>
                                      </p:cBhvr>
                                    </p:anim>
                                    <p:animScale>
                                      <p:cBhvr>
                                        <p:cTn id="39" dur="200" decel="100000" autoRev="1" fill="hold">
                                          <p:stCondLst>
                                            <p:cond delay="600"/>
                                          </p:stCondLst>
                                        </p:cTn>
                                        <p:tgtEl>
                                          <p:spTgt spid="30727"/>
                                        </p:tgtEl>
                                      </p:cBhvr>
                                      <p:from x="100000" y="100000"/>
                                      <p:to x="80000" y="100000"/>
                                    </p:animScale>
                                    <p:anim by="(#ppt_h/3+#ppt_w*0.1)" calcmode="lin" valueType="num">
                                      <p:cBhvr additive="sum">
                                        <p:cTn id="40" dur="200" decel="100000" autoRev="1" fill="hold">
                                          <p:stCondLst>
                                            <p:cond delay="600"/>
                                          </p:stCondLst>
                                        </p:cTn>
                                        <p:tgtEl>
                                          <p:spTgt spid="30727"/>
                                        </p:tgtEl>
                                        <p:attrNameLst>
                                          <p:attrName>ppt_x</p:attrName>
                                        </p:attrNameLst>
                                      </p:cBhvr>
                                    </p:anim>
                                  </p:childTnLst>
                                </p:cTn>
                              </p:par>
                              <p:par>
                                <p:cTn id="41" presetID="34" presetClass="entr" presetSubtype="0" fill="hold" grpId="0" nodeType="withEffect">
                                  <p:stCondLst>
                                    <p:cond delay="0"/>
                                  </p:stCondLst>
                                  <p:childTnLst>
                                    <p:set>
                                      <p:cBhvr>
                                        <p:cTn id="42" dur="1" fill="hold">
                                          <p:stCondLst>
                                            <p:cond delay="0"/>
                                          </p:stCondLst>
                                        </p:cTn>
                                        <p:tgtEl>
                                          <p:spTgt spid="30728"/>
                                        </p:tgtEl>
                                        <p:attrNameLst>
                                          <p:attrName>style.visibility</p:attrName>
                                        </p:attrNameLst>
                                      </p:cBhvr>
                                      <p:to>
                                        <p:strVal val="visible"/>
                                      </p:to>
                                    </p:set>
                                    <p:anim from="(-#ppt_w/2)" to="(#ppt_x)" calcmode="lin" valueType="num">
                                      <p:cBhvr>
                                        <p:cTn id="43" dur="600" fill="hold">
                                          <p:stCondLst>
                                            <p:cond delay="0"/>
                                          </p:stCondLst>
                                        </p:cTn>
                                        <p:tgtEl>
                                          <p:spTgt spid="30728"/>
                                        </p:tgtEl>
                                        <p:attrNameLst>
                                          <p:attrName>ppt_x</p:attrName>
                                        </p:attrNameLst>
                                      </p:cBhvr>
                                    </p:anim>
                                    <p:anim from="0" to="-1.0" calcmode="lin" valueType="num">
                                      <p:cBhvr>
                                        <p:cTn id="44" dur="200" decel="50000" autoRev="1" fill="hold">
                                          <p:stCondLst>
                                            <p:cond delay="600"/>
                                          </p:stCondLst>
                                        </p:cTn>
                                        <p:tgtEl>
                                          <p:spTgt spid="30728"/>
                                        </p:tgtEl>
                                        <p:attrNameLst>
                                          <p:attrName>xshear</p:attrName>
                                        </p:attrNameLst>
                                      </p:cBhvr>
                                    </p:anim>
                                    <p:animScale>
                                      <p:cBhvr>
                                        <p:cTn id="45" dur="200" decel="100000" autoRev="1" fill="hold">
                                          <p:stCondLst>
                                            <p:cond delay="600"/>
                                          </p:stCondLst>
                                        </p:cTn>
                                        <p:tgtEl>
                                          <p:spTgt spid="30728"/>
                                        </p:tgtEl>
                                      </p:cBhvr>
                                      <p:from x="100000" y="100000"/>
                                      <p:to x="80000" y="100000"/>
                                    </p:animScale>
                                    <p:anim by="(#ppt_h/3+#ppt_w*0.1)" calcmode="lin" valueType="num">
                                      <p:cBhvr additive="sum">
                                        <p:cTn id="46" dur="200" decel="100000" autoRev="1" fill="hold">
                                          <p:stCondLst>
                                            <p:cond delay="600"/>
                                          </p:stCondLst>
                                        </p:cTn>
                                        <p:tgtEl>
                                          <p:spTgt spid="30728"/>
                                        </p:tgtEl>
                                        <p:attrNameLst>
                                          <p:attrName>ppt_x</p:attrName>
                                        </p:attrNameLst>
                                      </p:cBhvr>
                                    </p:anim>
                                  </p:childTnLst>
                                </p:cTn>
                              </p:par>
                              <p:par>
                                <p:cTn id="47" presetID="34" presetClass="entr" presetSubtype="0" fill="hold" grpId="0" nodeType="withEffect">
                                  <p:stCondLst>
                                    <p:cond delay="0"/>
                                  </p:stCondLst>
                                  <p:childTnLst>
                                    <p:set>
                                      <p:cBhvr>
                                        <p:cTn id="48" dur="1" fill="hold">
                                          <p:stCondLst>
                                            <p:cond delay="0"/>
                                          </p:stCondLst>
                                        </p:cTn>
                                        <p:tgtEl>
                                          <p:spTgt spid="30729"/>
                                        </p:tgtEl>
                                        <p:attrNameLst>
                                          <p:attrName>style.visibility</p:attrName>
                                        </p:attrNameLst>
                                      </p:cBhvr>
                                      <p:to>
                                        <p:strVal val="visible"/>
                                      </p:to>
                                    </p:set>
                                    <p:anim from="(-#ppt_w/2)" to="(#ppt_x)" calcmode="lin" valueType="num">
                                      <p:cBhvr>
                                        <p:cTn id="49" dur="600" fill="hold">
                                          <p:stCondLst>
                                            <p:cond delay="0"/>
                                          </p:stCondLst>
                                        </p:cTn>
                                        <p:tgtEl>
                                          <p:spTgt spid="30729"/>
                                        </p:tgtEl>
                                        <p:attrNameLst>
                                          <p:attrName>ppt_x</p:attrName>
                                        </p:attrNameLst>
                                      </p:cBhvr>
                                    </p:anim>
                                    <p:anim from="0" to="-1.0" calcmode="lin" valueType="num">
                                      <p:cBhvr>
                                        <p:cTn id="50" dur="200" decel="50000" autoRev="1" fill="hold">
                                          <p:stCondLst>
                                            <p:cond delay="600"/>
                                          </p:stCondLst>
                                        </p:cTn>
                                        <p:tgtEl>
                                          <p:spTgt spid="30729"/>
                                        </p:tgtEl>
                                        <p:attrNameLst>
                                          <p:attrName>xshear</p:attrName>
                                        </p:attrNameLst>
                                      </p:cBhvr>
                                    </p:anim>
                                    <p:animScale>
                                      <p:cBhvr>
                                        <p:cTn id="51" dur="200" decel="100000" autoRev="1" fill="hold">
                                          <p:stCondLst>
                                            <p:cond delay="600"/>
                                          </p:stCondLst>
                                        </p:cTn>
                                        <p:tgtEl>
                                          <p:spTgt spid="30729"/>
                                        </p:tgtEl>
                                      </p:cBhvr>
                                      <p:from x="100000" y="100000"/>
                                      <p:to x="80000" y="100000"/>
                                    </p:animScale>
                                    <p:anim by="(#ppt_h/3+#ppt_w*0.1)" calcmode="lin" valueType="num">
                                      <p:cBhvr additive="sum">
                                        <p:cTn id="52" dur="200" decel="100000" autoRev="1" fill="hold">
                                          <p:stCondLst>
                                            <p:cond delay="600"/>
                                          </p:stCondLst>
                                        </p:cTn>
                                        <p:tgtEl>
                                          <p:spTgt spid="30729"/>
                                        </p:tgtEl>
                                        <p:attrNameLst>
                                          <p:attrName>ppt_x</p:attrName>
                                        </p:attrNameLst>
                                      </p:cBhvr>
                                    </p:anim>
                                  </p:childTnLst>
                                </p:cTn>
                              </p:par>
                              <p:par>
                                <p:cTn id="53" presetID="34" presetClass="entr" presetSubtype="0" fill="hold" grpId="0" nodeType="withEffect">
                                  <p:stCondLst>
                                    <p:cond delay="0"/>
                                  </p:stCondLst>
                                  <p:childTnLst>
                                    <p:set>
                                      <p:cBhvr>
                                        <p:cTn id="54" dur="1" fill="hold">
                                          <p:stCondLst>
                                            <p:cond delay="0"/>
                                          </p:stCondLst>
                                        </p:cTn>
                                        <p:tgtEl>
                                          <p:spTgt spid="30736"/>
                                        </p:tgtEl>
                                        <p:attrNameLst>
                                          <p:attrName>style.visibility</p:attrName>
                                        </p:attrNameLst>
                                      </p:cBhvr>
                                      <p:to>
                                        <p:strVal val="visible"/>
                                      </p:to>
                                    </p:set>
                                    <p:anim from="(-#ppt_w/2)" to="(#ppt_x)" calcmode="lin" valueType="num">
                                      <p:cBhvr>
                                        <p:cTn id="55" dur="600" fill="hold">
                                          <p:stCondLst>
                                            <p:cond delay="0"/>
                                          </p:stCondLst>
                                        </p:cTn>
                                        <p:tgtEl>
                                          <p:spTgt spid="30736"/>
                                        </p:tgtEl>
                                        <p:attrNameLst>
                                          <p:attrName>ppt_x</p:attrName>
                                        </p:attrNameLst>
                                      </p:cBhvr>
                                    </p:anim>
                                    <p:anim from="0" to="-1.0" calcmode="lin" valueType="num">
                                      <p:cBhvr>
                                        <p:cTn id="56" dur="200" decel="50000" autoRev="1" fill="hold">
                                          <p:stCondLst>
                                            <p:cond delay="600"/>
                                          </p:stCondLst>
                                        </p:cTn>
                                        <p:tgtEl>
                                          <p:spTgt spid="30736"/>
                                        </p:tgtEl>
                                        <p:attrNameLst>
                                          <p:attrName>xshear</p:attrName>
                                        </p:attrNameLst>
                                      </p:cBhvr>
                                    </p:anim>
                                    <p:animScale>
                                      <p:cBhvr>
                                        <p:cTn id="57" dur="200" decel="100000" autoRev="1" fill="hold">
                                          <p:stCondLst>
                                            <p:cond delay="600"/>
                                          </p:stCondLst>
                                        </p:cTn>
                                        <p:tgtEl>
                                          <p:spTgt spid="30736"/>
                                        </p:tgtEl>
                                      </p:cBhvr>
                                      <p:from x="100000" y="100000"/>
                                      <p:to x="80000" y="100000"/>
                                    </p:animScale>
                                    <p:anim by="(#ppt_h/3+#ppt_w*0.1)" calcmode="lin" valueType="num">
                                      <p:cBhvr additive="sum">
                                        <p:cTn id="58" dur="200" decel="100000" autoRev="1" fill="hold">
                                          <p:stCondLst>
                                            <p:cond delay="600"/>
                                          </p:stCondLst>
                                        </p:cTn>
                                        <p:tgtEl>
                                          <p:spTgt spid="30736"/>
                                        </p:tgtEl>
                                        <p:attrNameLst>
                                          <p:attrName>ppt_x</p:attrName>
                                        </p:attrNameLst>
                                      </p:cBhvr>
                                    </p:anim>
                                  </p:childTnLst>
                                </p:cTn>
                              </p:par>
                              <p:par>
                                <p:cTn id="59" presetID="34" presetClass="entr" presetSubtype="0" fill="hold" nodeType="withEffect">
                                  <p:stCondLst>
                                    <p:cond delay="0"/>
                                  </p:stCondLst>
                                  <p:childTnLst>
                                    <p:set>
                                      <p:cBhvr>
                                        <p:cTn id="60" dur="1" fill="hold">
                                          <p:stCondLst>
                                            <p:cond delay="0"/>
                                          </p:stCondLst>
                                        </p:cTn>
                                        <p:tgtEl>
                                          <p:spTgt spid="30723"/>
                                        </p:tgtEl>
                                        <p:attrNameLst>
                                          <p:attrName>style.visibility</p:attrName>
                                        </p:attrNameLst>
                                      </p:cBhvr>
                                      <p:to>
                                        <p:strVal val="visible"/>
                                      </p:to>
                                    </p:set>
                                    <p:anim from="(-#ppt_w/2)" to="(#ppt_x)" calcmode="lin" valueType="num">
                                      <p:cBhvr>
                                        <p:cTn id="61" dur="600" fill="hold">
                                          <p:stCondLst>
                                            <p:cond delay="0"/>
                                          </p:stCondLst>
                                        </p:cTn>
                                        <p:tgtEl>
                                          <p:spTgt spid="30723"/>
                                        </p:tgtEl>
                                        <p:attrNameLst>
                                          <p:attrName>ppt_x</p:attrName>
                                        </p:attrNameLst>
                                      </p:cBhvr>
                                    </p:anim>
                                    <p:anim from="0" to="-1.0" calcmode="lin" valueType="num">
                                      <p:cBhvr>
                                        <p:cTn id="62" dur="200" decel="50000" autoRev="1" fill="hold">
                                          <p:stCondLst>
                                            <p:cond delay="600"/>
                                          </p:stCondLst>
                                        </p:cTn>
                                        <p:tgtEl>
                                          <p:spTgt spid="30723"/>
                                        </p:tgtEl>
                                        <p:attrNameLst>
                                          <p:attrName>xshear</p:attrName>
                                        </p:attrNameLst>
                                      </p:cBhvr>
                                    </p:anim>
                                    <p:animScale>
                                      <p:cBhvr>
                                        <p:cTn id="63" dur="200" decel="100000" autoRev="1" fill="hold">
                                          <p:stCondLst>
                                            <p:cond delay="600"/>
                                          </p:stCondLst>
                                        </p:cTn>
                                        <p:tgtEl>
                                          <p:spTgt spid="30723"/>
                                        </p:tgtEl>
                                      </p:cBhvr>
                                      <p:from x="100000" y="100000"/>
                                      <p:to x="80000" y="100000"/>
                                    </p:animScale>
                                    <p:anim by="(#ppt_h/3+#ppt_w*0.1)" calcmode="lin" valueType="num">
                                      <p:cBhvr additive="sum">
                                        <p:cTn id="64" dur="200" decel="100000" autoRev="1" fill="hold">
                                          <p:stCondLst>
                                            <p:cond delay="600"/>
                                          </p:stCondLst>
                                        </p:cTn>
                                        <p:tgtEl>
                                          <p:spTgt spid="30723"/>
                                        </p:tgtEl>
                                        <p:attrNameLst>
                                          <p:attrName>ppt_x</p:attrName>
                                        </p:attrNameLst>
                                      </p:cBhvr>
                                    </p:anim>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073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22" presetClass="entr" presetSubtype="1" fill="hold" grpId="0" nodeType="clickEffect">
                                  <p:stCondLst>
                                    <p:cond delay="0"/>
                                  </p:stCondLst>
                                  <p:childTnLst>
                                    <p:set>
                                      <p:cBhvr>
                                        <p:cTn id="72" dur="1" fill="hold">
                                          <p:stCondLst>
                                            <p:cond delay="0"/>
                                          </p:stCondLst>
                                        </p:cTn>
                                        <p:tgtEl>
                                          <p:spTgt spid="30737"/>
                                        </p:tgtEl>
                                        <p:attrNameLst>
                                          <p:attrName>style.visibility</p:attrName>
                                        </p:attrNameLst>
                                      </p:cBhvr>
                                      <p:to>
                                        <p:strVal val="visible"/>
                                      </p:to>
                                    </p:set>
                                    <p:animEffect transition="in" filter="wipe(up)">
                                      <p:cBhvr>
                                        <p:cTn id="73" dur="500"/>
                                        <p:tgtEl>
                                          <p:spTgt spid="30737"/>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30722"/>
                                        </p:tgtEl>
                                        <p:attrNameLst>
                                          <p:attrName>style.visibility</p:attrName>
                                        </p:attrNameLst>
                                      </p:cBhvr>
                                      <p:to>
                                        <p:strVal val="visible"/>
                                      </p:to>
                                    </p:set>
                                    <p:animEffect transition="in" filter="fade">
                                      <p:cBhvr>
                                        <p:cTn id="78" dur="2000"/>
                                        <p:tgtEl>
                                          <p:spTgt spid="30722"/>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1" fill="hold" grpId="0" nodeType="clickEffect">
                                  <p:stCondLst>
                                    <p:cond delay="0"/>
                                  </p:stCondLst>
                                  <p:childTnLst>
                                    <p:set>
                                      <p:cBhvr>
                                        <p:cTn id="82" dur="1" fill="hold">
                                          <p:stCondLst>
                                            <p:cond delay="0"/>
                                          </p:stCondLst>
                                        </p:cTn>
                                        <p:tgtEl>
                                          <p:spTgt spid="30733"/>
                                        </p:tgtEl>
                                        <p:attrNameLst>
                                          <p:attrName>style.visibility</p:attrName>
                                        </p:attrNameLst>
                                      </p:cBhvr>
                                      <p:to>
                                        <p:strVal val="visible"/>
                                      </p:to>
                                    </p:set>
                                    <p:animEffect transition="in" filter="wipe(up)">
                                      <p:cBhvr>
                                        <p:cTn id="83" dur="500"/>
                                        <p:tgtEl>
                                          <p:spTgt spid="30733"/>
                                        </p:tgtEl>
                                      </p:cBhvr>
                                    </p:animEffect>
                                  </p:childTnLst>
                                </p:cTn>
                              </p:par>
                              <p:par>
                                <p:cTn id="84" presetID="22" presetClass="entr" presetSubtype="1" fill="hold" grpId="0" nodeType="withEffect">
                                  <p:stCondLst>
                                    <p:cond delay="0"/>
                                  </p:stCondLst>
                                  <p:childTnLst>
                                    <p:set>
                                      <p:cBhvr>
                                        <p:cTn id="85" dur="1" fill="hold">
                                          <p:stCondLst>
                                            <p:cond delay="0"/>
                                          </p:stCondLst>
                                        </p:cTn>
                                        <p:tgtEl>
                                          <p:spTgt spid="30734"/>
                                        </p:tgtEl>
                                        <p:attrNameLst>
                                          <p:attrName>style.visibility</p:attrName>
                                        </p:attrNameLst>
                                      </p:cBhvr>
                                      <p:to>
                                        <p:strVal val="visible"/>
                                      </p:to>
                                    </p:set>
                                    <p:animEffect transition="in" filter="wipe(up)">
                                      <p:cBhvr>
                                        <p:cTn id="86" dur="500"/>
                                        <p:tgtEl>
                                          <p:spTgt spid="30734"/>
                                        </p:tgtEl>
                                      </p:cBhvr>
                                    </p:animEffect>
                                  </p:childTnLst>
                                </p:cTn>
                              </p:par>
                              <p:par>
                                <p:cTn id="87" presetID="22" presetClass="entr" presetSubtype="1" fill="hold" grpId="0" nodeType="withEffect">
                                  <p:stCondLst>
                                    <p:cond delay="0"/>
                                  </p:stCondLst>
                                  <p:childTnLst>
                                    <p:set>
                                      <p:cBhvr>
                                        <p:cTn id="88" dur="1" fill="hold">
                                          <p:stCondLst>
                                            <p:cond delay="0"/>
                                          </p:stCondLst>
                                        </p:cTn>
                                        <p:tgtEl>
                                          <p:spTgt spid="30735"/>
                                        </p:tgtEl>
                                        <p:attrNameLst>
                                          <p:attrName>style.visibility</p:attrName>
                                        </p:attrNameLst>
                                      </p:cBhvr>
                                      <p:to>
                                        <p:strVal val="visible"/>
                                      </p:to>
                                    </p:set>
                                    <p:animEffect transition="in" filter="wipe(up)">
                                      <p:cBhvr>
                                        <p:cTn id="89" dur="500"/>
                                        <p:tgtEl>
                                          <p:spTgt spid="30735"/>
                                        </p:tgtEl>
                                      </p:cBhvr>
                                    </p:animEffect>
                                  </p:childTnLst>
                                </p:cTn>
                              </p:par>
                            </p:childTnLst>
                          </p:cTn>
                        </p:par>
                      </p:childTnLst>
                    </p:cTn>
                  </p:par>
                  <p:par>
                    <p:cTn id="90" fill="hold">
                      <p:stCondLst>
                        <p:cond delay="indefinite"/>
                      </p:stCondLst>
                      <p:childTnLst>
                        <p:par>
                          <p:cTn id="91" fill="hold">
                            <p:stCondLst>
                              <p:cond delay="0"/>
                            </p:stCondLst>
                            <p:childTnLst>
                              <p:par>
                                <p:cTn id="92" presetID="1" presetClass="entr" presetSubtype="0" fill="hold" nodeType="clickEffect">
                                  <p:stCondLst>
                                    <p:cond delay="0"/>
                                  </p:stCondLst>
                                  <p:childTnLst>
                                    <p:set>
                                      <p:cBhvr>
                                        <p:cTn id="93" dur="1" fill="hold">
                                          <p:stCondLst>
                                            <p:cond delay="0"/>
                                          </p:stCondLst>
                                        </p:cTn>
                                        <p:tgtEl>
                                          <p:spTgt spid="30732"/>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6" presetClass="emph" presetSubtype="0" fill="hold" grpId="1" nodeType="clickEffect">
                                  <p:stCondLst>
                                    <p:cond delay="0"/>
                                  </p:stCondLst>
                                  <p:childTnLst>
                                    <p:animScale>
                                      <p:cBhvr>
                                        <p:cTn id="97" dur="2000" fill="hold"/>
                                        <p:tgtEl>
                                          <p:spTgt spid="30733"/>
                                        </p:tgtEl>
                                      </p:cBhvr>
                                      <p:by x="150000" y="150000"/>
                                    </p:animScale>
                                  </p:childTnLst>
                                </p:cTn>
                              </p:par>
                              <p:par>
                                <p:cTn id="98" presetID="6" presetClass="emph" presetSubtype="0" fill="hold" grpId="1" nodeType="withEffect">
                                  <p:stCondLst>
                                    <p:cond delay="0"/>
                                  </p:stCondLst>
                                  <p:childTnLst>
                                    <p:animScale>
                                      <p:cBhvr>
                                        <p:cTn id="99" dur="2000" fill="hold"/>
                                        <p:tgtEl>
                                          <p:spTgt spid="30734"/>
                                        </p:tgtEl>
                                      </p:cBhvr>
                                      <p:by x="150000" y="150000"/>
                                    </p:animScale>
                                  </p:childTnLst>
                                </p:cTn>
                              </p:par>
                              <p:par>
                                <p:cTn id="100" presetID="6" presetClass="emph" presetSubtype="0" fill="hold" grpId="1" nodeType="withEffect">
                                  <p:stCondLst>
                                    <p:cond delay="0"/>
                                  </p:stCondLst>
                                  <p:childTnLst>
                                    <p:animScale>
                                      <p:cBhvr>
                                        <p:cTn id="101" dur="2000" fill="hold"/>
                                        <p:tgtEl>
                                          <p:spTgt spid="3073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P spid="30724" grpId="0" animBg="1"/>
      <p:bldP spid="30725" grpId="0" animBg="1"/>
      <p:bldP spid="30726" grpId="0" animBg="1"/>
      <p:bldP spid="30727" grpId="0" animBg="1"/>
      <p:bldP spid="30728" grpId="0" animBg="1"/>
      <p:bldP spid="30729" grpId="0" animBg="1"/>
      <p:bldP spid="30733" grpId="0" animBg="1"/>
      <p:bldP spid="30733" grpId="1" animBg="1"/>
      <p:bldP spid="30734" grpId="0" animBg="1"/>
      <p:bldP spid="30734" grpId="1" animBg="1"/>
      <p:bldP spid="30735" grpId="0" animBg="1"/>
      <p:bldP spid="30735" grpId="1" animBg="1"/>
      <p:bldP spid="30736" grpId="0" animBg="1"/>
      <p:bldP spid="30737" grpId="0" animBg="1"/>
      <p:bldP spid="3073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0" y="0"/>
            <a:ext cx="9144000" cy="3505200"/>
          </a:xfrm>
          <a:prstGeom prst="rect">
            <a:avLst/>
          </a:prstGeom>
          <a:gradFill rotWithShape="1">
            <a:gsLst>
              <a:gs pos="0">
                <a:srgbClr val="FF6600"/>
              </a:gs>
              <a:gs pos="50000">
                <a:schemeClr val="bg1"/>
              </a:gs>
              <a:gs pos="100000">
                <a:srgbClr val="FF6600"/>
              </a:gs>
            </a:gsLst>
            <a:lin ang="18900000" scaled="1"/>
          </a:gradFill>
          <a:ln w="9525">
            <a:solidFill>
              <a:schemeClr val="tx1"/>
            </a:solidFill>
            <a:miter lim="800000"/>
            <a:headEnd/>
            <a:tailEnd/>
          </a:ln>
          <a:effectLst/>
        </p:spPr>
        <p:txBody>
          <a:bodyPr wrap="none" anchor="ctr"/>
          <a:lstStyle/>
          <a:p>
            <a:endParaRPr lang="en-US"/>
          </a:p>
        </p:txBody>
      </p:sp>
      <p:sp>
        <p:nvSpPr>
          <p:cNvPr id="32771" name="AutoShape 3"/>
          <p:cNvSpPr>
            <a:spLocks noChangeArrowheads="1"/>
          </p:cNvSpPr>
          <p:nvPr/>
        </p:nvSpPr>
        <p:spPr bwMode="auto">
          <a:xfrm>
            <a:off x="152400" y="457200"/>
            <a:ext cx="4114800" cy="2667000"/>
          </a:xfrm>
          <a:prstGeom prst="bevel">
            <a:avLst>
              <a:gd name="adj" fmla="val 12500"/>
            </a:avLst>
          </a:prstGeom>
          <a:solidFill>
            <a:srgbClr val="996600">
              <a:alpha val="89999"/>
            </a:srgbClr>
          </a:solidFill>
          <a:ln w="9525">
            <a:solidFill>
              <a:schemeClr val="tx1"/>
            </a:solidFill>
            <a:miter lim="800000"/>
            <a:headEnd/>
            <a:tailEnd/>
          </a:ln>
          <a:effectLst/>
        </p:spPr>
        <p:txBody>
          <a:bodyPr wrap="none" anchor="ctr"/>
          <a:lstStyle/>
          <a:p>
            <a:endParaRPr lang="en-US"/>
          </a:p>
        </p:txBody>
      </p:sp>
      <p:pic>
        <p:nvPicPr>
          <p:cNvPr id="32772" name="Picture 4" descr="BEAR2"/>
          <p:cNvPicPr>
            <a:picLocks noChangeAspect="1" noChangeArrowheads="1"/>
          </p:cNvPicPr>
          <p:nvPr/>
        </p:nvPicPr>
        <p:blipFill>
          <a:blip r:embed="rId3" cstate="print"/>
          <a:srcRect/>
          <a:stretch>
            <a:fillRect/>
          </a:stretch>
        </p:blipFill>
        <p:spPr bwMode="auto">
          <a:xfrm>
            <a:off x="15875" y="3810000"/>
            <a:ext cx="2249488" cy="2971800"/>
          </a:xfrm>
          <a:prstGeom prst="rect">
            <a:avLst/>
          </a:prstGeom>
          <a:noFill/>
          <a:ln w="9525">
            <a:noFill/>
            <a:miter lim="800000"/>
            <a:headEnd/>
            <a:tailEnd/>
          </a:ln>
        </p:spPr>
      </p:pic>
      <p:sp>
        <p:nvSpPr>
          <p:cNvPr id="32773" name="AutoShape 5"/>
          <p:cNvSpPr>
            <a:spLocks noChangeArrowheads="1"/>
          </p:cNvSpPr>
          <p:nvPr/>
        </p:nvSpPr>
        <p:spPr bwMode="auto">
          <a:xfrm>
            <a:off x="2286000" y="3581400"/>
            <a:ext cx="6705600" cy="3200400"/>
          </a:xfrm>
          <a:prstGeom prst="wedgeRoundRectCallout">
            <a:avLst>
              <a:gd name="adj1" fmla="val -66005"/>
              <a:gd name="adj2" fmla="val -13245"/>
              <a:gd name="adj3" fmla="val 16667"/>
            </a:avLst>
          </a:prstGeom>
          <a:solidFill>
            <a:srgbClr val="FF6600">
              <a:alpha val="23000"/>
            </a:srgbClr>
          </a:solidFill>
          <a:ln w="9525">
            <a:solidFill>
              <a:schemeClr val="tx1"/>
            </a:solidFill>
            <a:miter lim="800000"/>
            <a:headEnd/>
            <a:tailEnd/>
          </a:ln>
          <a:effectLst/>
        </p:spPr>
        <p:txBody>
          <a:bodyPr/>
          <a:lstStyle/>
          <a:p>
            <a:pPr algn="ctr"/>
            <a:r>
              <a:rPr lang="en-US" sz="2300">
                <a:latin typeface="AucoinExtBol" pitchFamily="34" charset="0"/>
                <a:cs typeface="Times New Roman" pitchFamily="18" charset="0"/>
              </a:rPr>
              <a:t>“Natural dyes were not available everywhere and there was less supply than the demand for them.  This made the dyes expensive and only the higher social classes could afford to wear dyed clothing.  All these problems were solved when a man named William Henry Perkin discovered the first synthetic dye in 1856.”</a:t>
            </a:r>
          </a:p>
        </p:txBody>
      </p:sp>
      <p:pic>
        <p:nvPicPr>
          <p:cNvPr id="32774" name="Picture 6" descr="whperkin4"/>
          <p:cNvPicPr>
            <a:picLocks noGrp="1" noChangeAspect="1" noChangeArrowheads="1"/>
          </p:cNvPicPr>
          <p:nvPr>
            <p:ph/>
          </p:nvPr>
        </p:nvPicPr>
        <p:blipFill>
          <a:blip r:embed="rId4" cstate="print"/>
          <a:srcRect/>
          <a:stretch>
            <a:fillRect/>
          </a:stretch>
        </p:blipFill>
        <p:spPr>
          <a:xfrm>
            <a:off x="5310188" y="228600"/>
            <a:ext cx="2614612" cy="3124200"/>
          </a:xfrm>
          <a:noFill/>
          <a:ln w="76200">
            <a:solidFill>
              <a:schemeClr val="tx1"/>
            </a:solidFill>
          </a:ln>
        </p:spPr>
      </p:pic>
      <p:sp>
        <p:nvSpPr>
          <p:cNvPr id="32775" name="Oval 7"/>
          <p:cNvSpPr>
            <a:spLocks noChangeArrowheads="1"/>
          </p:cNvSpPr>
          <p:nvPr/>
        </p:nvSpPr>
        <p:spPr bwMode="auto">
          <a:xfrm>
            <a:off x="6465888" y="833438"/>
            <a:ext cx="152400" cy="152400"/>
          </a:xfrm>
          <a:prstGeom prst="ellipse">
            <a:avLst/>
          </a:prstGeom>
          <a:solidFill>
            <a:srgbClr val="FFFF99"/>
          </a:solidFill>
          <a:ln w="9525">
            <a:solidFill>
              <a:schemeClr val="tx1"/>
            </a:solidFill>
            <a:round/>
            <a:headEnd/>
            <a:tailEnd/>
          </a:ln>
          <a:effectLst/>
        </p:spPr>
        <p:txBody>
          <a:bodyPr wrap="none" anchor="ctr"/>
          <a:lstStyle/>
          <a:p>
            <a:endParaRPr lang="en-US"/>
          </a:p>
        </p:txBody>
      </p:sp>
      <p:sp>
        <p:nvSpPr>
          <p:cNvPr id="32776" name="Oval 8"/>
          <p:cNvSpPr>
            <a:spLocks noChangeArrowheads="1"/>
          </p:cNvSpPr>
          <p:nvPr/>
        </p:nvSpPr>
        <p:spPr bwMode="auto">
          <a:xfrm>
            <a:off x="6770688" y="833438"/>
            <a:ext cx="152400" cy="152400"/>
          </a:xfrm>
          <a:prstGeom prst="ellipse">
            <a:avLst/>
          </a:prstGeom>
          <a:solidFill>
            <a:srgbClr val="FFFF99"/>
          </a:solidFill>
          <a:ln w="9525">
            <a:solidFill>
              <a:schemeClr val="tx1"/>
            </a:solidFill>
            <a:round/>
            <a:headEnd/>
            <a:tailEnd/>
          </a:ln>
          <a:effectLst/>
        </p:spPr>
        <p:txBody>
          <a:bodyPr wrap="none" anchor="ctr"/>
          <a:lstStyle/>
          <a:p>
            <a:endParaRPr lang="en-US"/>
          </a:p>
        </p:txBody>
      </p:sp>
      <p:sp>
        <p:nvSpPr>
          <p:cNvPr id="32777" name="Oval 9"/>
          <p:cNvSpPr>
            <a:spLocks noChangeArrowheads="1"/>
          </p:cNvSpPr>
          <p:nvPr/>
        </p:nvSpPr>
        <p:spPr bwMode="auto">
          <a:xfrm>
            <a:off x="6478588" y="860425"/>
            <a:ext cx="76200" cy="7620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32778" name="Oval 10"/>
          <p:cNvSpPr>
            <a:spLocks noChangeArrowheads="1"/>
          </p:cNvSpPr>
          <p:nvPr/>
        </p:nvSpPr>
        <p:spPr bwMode="auto">
          <a:xfrm>
            <a:off x="6783388" y="860425"/>
            <a:ext cx="76200" cy="7620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32779" name="Text Box 11"/>
          <p:cNvSpPr txBox="1">
            <a:spLocks noChangeArrowheads="1"/>
          </p:cNvSpPr>
          <p:nvPr/>
        </p:nvSpPr>
        <p:spPr bwMode="auto">
          <a:xfrm>
            <a:off x="304800" y="746125"/>
            <a:ext cx="3810000" cy="2014538"/>
          </a:xfrm>
          <a:prstGeom prst="rect">
            <a:avLst/>
          </a:prstGeom>
          <a:noFill/>
          <a:ln w="9525">
            <a:noFill/>
            <a:miter lim="800000"/>
            <a:headEnd/>
            <a:tailEnd/>
          </a:ln>
          <a:effectLst/>
        </p:spPr>
        <p:txBody>
          <a:bodyPr>
            <a:spAutoFit/>
          </a:bodyPr>
          <a:lstStyle/>
          <a:p>
            <a:pPr algn="ctr">
              <a:spcBef>
                <a:spcPct val="50000"/>
              </a:spcBef>
            </a:pPr>
            <a:r>
              <a:rPr lang="en-US" sz="3600">
                <a:latin typeface="Algerian" pitchFamily="82" charset="0"/>
                <a:cs typeface="Times New Roman" pitchFamily="18" charset="0"/>
              </a:rPr>
              <a:t>William Henry Perkin</a:t>
            </a:r>
          </a:p>
          <a:p>
            <a:pPr algn="ctr">
              <a:spcBef>
                <a:spcPct val="50000"/>
              </a:spcBef>
            </a:pPr>
            <a:r>
              <a:rPr lang="en-US" sz="3600">
                <a:latin typeface="Algerian" pitchFamily="82" charset="0"/>
                <a:cs typeface="Times New Roman" pitchFamily="18" charset="0"/>
              </a:rPr>
              <a:t>1838 – 1907</a:t>
            </a:r>
          </a:p>
        </p:txBody>
      </p:sp>
      <p:sp>
        <p:nvSpPr>
          <p:cNvPr id="32780" name="Freeform 12"/>
          <p:cNvSpPr>
            <a:spLocks/>
          </p:cNvSpPr>
          <p:nvPr/>
        </p:nvSpPr>
        <p:spPr bwMode="auto">
          <a:xfrm>
            <a:off x="6546850" y="1219200"/>
            <a:ext cx="300038" cy="76200"/>
          </a:xfrm>
          <a:custGeom>
            <a:avLst/>
            <a:gdLst/>
            <a:ahLst/>
            <a:cxnLst>
              <a:cxn ang="0">
                <a:pos x="0" y="11"/>
              </a:cxn>
              <a:cxn ang="0">
                <a:pos x="32" y="39"/>
              </a:cxn>
              <a:cxn ang="0">
                <a:pos x="72" y="51"/>
              </a:cxn>
              <a:cxn ang="0">
                <a:pos x="160" y="47"/>
              </a:cxn>
              <a:cxn ang="0">
                <a:pos x="184" y="31"/>
              </a:cxn>
              <a:cxn ang="0">
                <a:pos x="148" y="15"/>
              </a:cxn>
              <a:cxn ang="0">
                <a:pos x="84" y="31"/>
              </a:cxn>
              <a:cxn ang="0">
                <a:pos x="0" y="11"/>
              </a:cxn>
            </a:cxnLst>
            <a:rect l="0" t="0" r="r" b="b"/>
            <a:pathLst>
              <a:path w="237" h="52">
                <a:moveTo>
                  <a:pt x="0" y="11"/>
                </a:moveTo>
                <a:cubicBezTo>
                  <a:pt x="13" y="19"/>
                  <a:pt x="18" y="33"/>
                  <a:pt x="32" y="39"/>
                </a:cubicBezTo>
                <a:cubicBezTo>
                  <a:pt x="45" y="44"/>
                  <a:pt x="72" y="51"/>
                  <a:pt x="72" y="51"/>
                </a:cubicBezTo>
                <a:cubicBezTo>
                  <a:pt x="101" y="50"/>
                  <a:pt x="131" y="52"/>
                  <a:pt x="160" y="47"/>
                </a:cubicBezTo>
                <a:cubicBezTo>
                  <a:pt x="169" y="45"/>
                  <a:pt x="184" y="31"/>
                  <a:pt x="184" y="31"/>
                </a:cubicBezTo>
                <a:cubicBezTo>
                  <a:pt x="194" y="0"/>
                  <a:pt x="237" y="8"/>
                  <a:pt x="148" y="15"/>
                </a:cubicBezTo>
                <a:cubicBezTo>
                  <a:pt x="127" y="20"/>
                  <a:pt x="106" y="27"/>
                  <a:pt x="84" y="31"/>
                </a:cubicBezTo>
                <a:cubicBezTo>
                  <a:pt x="5" y="27"/>
                  <a:pt x="26" y="46"/>
                  <a:pt x="0" y="11"/>
                </a:cubicBezTo>
                <a:close/>
              </a:path>
            </a:pathLst>
          </a:custGeom>
          <a:solidFill>
            <a:schemeClr val="bg1"/>
          </a:solidFill>
          <a:ln w="9525">
            <a:solidFill>
              <a:schemeClr val="tx1"/>
            </a:solidFill>
            <a:round/>
            <a:headEnd/>
            <a:tailEnd/>
          </a:ln>
          <a:effectLst/>
        </p:spPr>
        <p:txBody>
          <a:bodyPr/>
          <a:lstStyle/>
          <a:p>
            <a:endParaRPr lang="en-US"/>
          </a:p>
        </p:txBody>
      </p:sp>
      <p:sp>
        <p:nvSpPr>
          <p:cNvPr id="32781" name="Oval 13"/>
          <p:cNvSpPr>
            <a:spLocks noChangeArrowheads="1"/>
          </p:cNvSpPr>
          <p:nvPr/>
        </p:nvSpPr>
        <p:spPr bwMode="auto">
          <a:xfrm>
            <a:off x="6465888" y="833438"/>
            <a:ext cx="152400" cy="152400"/>
          </a:xfrm>
          <a:prstGeom prst="ellipse">
            <a:avLst/>
          </a:prstGeom>
          <a:solidFill>
            <a:srgbClr val="FFFF99"/>
          </a:solidFill>
          <a:ln w="9525">
            <a:solidFill>
              <a:schemeClr val="tx1"/>
            </a:solidFill>
            <a:round/>
            <a:headEnd/>
            <a:tailEnd/>
          </a:ln>
          <a:effectLst/>
        </p:spPr>
        <p:txBody>
          <a:bodyPr wrap="none" anchor="ctr"/>
          <a:lstStyle/>
          <a:p>
            <a:endParaRPr lang="en-US"/>
          </a:p>
        </p:txBody>
      </p:sp>
      <p:sp>
        <p:nvSpPr>
          <p:cNvPr id="32782" name="Oval 14"/>
          <p:cNvSpPr>
            <a:spLocks noChangeArrowheads="1"/>
          </p:cNvSpPr>
          <p:nvPr/>
        </p:nvSpPr>
        <p:spPr bwMode="auto">
          <a:xfrm>
            <a:off x="6770688" y="833438"/>
            <a:ext cx="152400" cy="152400"/>
          </a:xfrm>
          <a:prstGeom prst="ellipse">
            <a:avLst/>
          </a:prstGeom>
          <a:solidFill>
            <a:srgbClr val="FFFF99"/>
          </a:solidFill>
          <a:ln w="9525">
            <a:solidFill>
              <a:schemeClr val="tx1"/>
            </a:solidFill>
            <a:round/>
            <a:headEnd/>
            <a:tailEnd/>
          </a:ln>
          <a:effectLst/>
        </p:spPr>
        <p:txBody>
          <a:bodyPr wrap="none" anchor="ctr"/>
          <a:lstStyle/>
          <a:p>
            <a:endParaRPr lang="en-US"/>
          </a:p>
        </p:txBody>
      </p:sp>
      <p:sp>
        <p:nvSpPr>
          <p:cNvPr id="32783" name="Oval 15"/>
          <p:cNvSpPr>
            <a:spLocks noChangeArrowheads="1"/>
          </p:cNvSpPr>
          <p:nvPr/>
        </p:nvSpPr>
        <p:spPr bwMode="auto">
          <a:xfrm>
            <a:off x="6542088" y="860425"/>
            <a:ext cx="76200" cy="7620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32784" name="Oval 16"/>
          <p:cNvSpPr>
            <a:spLocks noChangeArrowheads="1"/>
          </p:cNvSpPr>
          <p:nvPr/>
        </p:nvSpPr>
        <p:spPr bwMode="auto">
          <a:xfrm>
            <a:off x="6846888" y="860425"/>
            <a:ext cx="76200" cy="7620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32785" name="Oval 17"/>
          <p:cNvSpPr>
            <a:spLocks noChangeArrowheads="1"/>
          </p:cNvSpPr>
          <p:nvPr/>
        </p:nvSpPr>
        <p:spPr bwMode="auto">
          <a:xfrm>
            <a:off x="6477000" y="838200"/>
            <a:ext cx="152400" cy="152400"/>
          </a:xfrm>
          <a:prstGeom prst="ellipse">
            <a:avLst/>
          </a:prstGeom>
          <a:solidFill>
            <a:srgbClr val="FFFF99"/>
          </a:solidFill>
          <a:ln w="9525">
            <a:solidFill>
              <a:schemeClr val="tx1"/>
            </a:solidFill>
            <a:round/>
            <a:headEnd/>
            <a:tailEnd/>
          </a:ln>
          <a:effectLst/>
        </p:spPr>
        <p:txBody>
          <a:bodyPr wrap="none" anchor="ctr"/>
          <a:lstStyle/>
          <a:p>
            <a:endParaRPr lang="en-US"/>
          </a:p>
        </p:txBody>
      </p:sp>
      <p:sp>
        <p:nvSpPr>
          <p:cNvPr id="32786" name="Oval 18"/>
          <p:cNvSpPr>
            <a:spLocks noChangeArrowheads="1"/>
          </p:cNvSpPr>
          <p:nvPr/>
        </p:nvSpPr>
        <p:spPr bwMode="auto">
          <a:xfrm>
            <a:off x="6781800" y="838200"/>
            <a:ext cx="152400" cy="152400"/>
          </a:xfrm>
          <a:prstGeom prst="ellipse">
            <a:avLst/>
          </a:prstGeom>
          <a:solidFill>
            <a:srgbClr val="FFFF99"/>
          </a:solidFill>
          <a:ln w="9525">
            <a:solidFill>
              <a:schemeClr val="tx1"/>
            </a:solidFill>
            <a:round/>
            <a:headEnd/>
            <a:tailEnd/>
          </a:ln>
          <a:effectLst/>
        </p:spPr>
        <p:txBody>
          <a:bodyPr wrap="none" anchor="ctr"/>
          <a:lstStyle/>
          <a:p>
            <a:endParaRPr lang="en-US"/>
          </a:p>
        </p:txBody>
      </p:sp>
      <p:sp>
        <p:nvSpPr>
          <p:cNvPr id="32787" name="Oval 19"/>
          <p:cNvSpPr>
            <a:spLocks noChangeArrowheads="1"/>
          </p:cNvSpPr>
          <p:nvPr/>
        </p:nvSpPr>
        <p:spPr bwMode="auto">
          <a:xfrm>
            <a:off x="6489700" y="865188"/>
            <a:ext cx="76200" cy="7620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32788" name="Oval 20"/>
          <p:cNvSpPr>
            <a:spLocks noChangeArrowheads="1"/>
          </p:cNvSpPr>
          <p:nvPr/>
        </p:nvSpPr>
        <p:spPr bwMode="auto">
          <a:xfrm>
            <a:off x="6794500" y="865188"/>
            <a:ext cx="76200" cy="76200"/>
          </a:xfrm>
          <a:prstGeom prst="ellipse">
            <a:avLst/>
          </a:prstGeom>
          <a:solidFill>
            <a:schemeClr val="tx1"/>
          </a:soli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2772"/>
                                        </p:tgtEl>
                                        <p:attrNameLst>
                                          <p:attrName>style.visibility</p:attrName>
                                        </p:attrNameLst>
                                      </p:cBhvr>
                                      <p:to>
                                        <p:strVal val="visible"/>
                                      </p:to>
                                    </p:set>
                                    <p:anim calcmode="lin" valueType="num">
                                      <p:cBhvr>
                                        <p:cTn id="7" dur="1000" fill="hold"/>
                                        <p:tgtEl>
                                          <p:spTgt spid="32772"/>
                                        </p:tgtEl>
                                        <p:attrNameLst>
                                          <p:attrName>ppt_w</p:attrName>
                                        </p:attrNameLst>
                                      </p:cBhvr>
                                      <p:tavLst>
                                        <p:tav tm="0">
                                          <p:val>
                                            <p:fltVal val="0"/>
                                          </p:val>
                                        </p:tav>
                                        <p:tav tm="100000">
                                          <p:val>
                                            <p:strVal val="#ppt_w"/>
                                          </p:val>
                                        </p:tav>
                                      </p:tavLst>
                                    </p:anim>
                                    <p:anim calcmode="lin" valueType="num">
                                      <p:cBhvr>
                                        <p:cTn id="8" dur="1000" fill="hold"/>
                                        <p:tgtEl>
                                          <p:spTgt spid="32772"/>
                                        </p:tgtEl>
                                        <p:attrNameLst>
                                          <p:attrName>ppt_h</p:attrName>
                                        </p:attrNameLst>
                                      </p:cBhvr>
                                      <p:tavLst>
                                        <p:tav tm="0">
                                          <p:val>
                                            <p:fltVal val="0"/>
                                          </p:val>
                                        </p:tav>
                                        <p:tav tm="100000">
                                          <p:val>
                                            <p:strVal val="#ppt_h"/>
                                          </p:val>
                                        </p:tav>
                                      </p:tavLst>
                                    </p:anim>
                                    <p:anim calcmode="lin" valueType="num">
                                      <p:cBhvr>
                                        <p:cTn id="9" dur="1000" fill="hold"/>
                                        <p:tgtEl>
                                          <p:spTgt spid="3277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2772"/>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2773"/>
                                        </p:tgtEl>
                                        <p:attrNameLst>
                                          <p:attrName>style.visibility</p:attrName>
                                        </p:attrNameLst>
                                      </p:cBhvr>
                                      <p:to>
                                        <p:strVal val="visible"/>
                                      </p:to>
                                    </p:set>
                                    <p:anim calcmode="lin" valueType="num">
                                      <p:cBhvr>
                                        <p:cTn id="13" dur="1000" fill="hold"/>
                                        <p:tgtEl>
                                          <p:spTgt spid="32773"/>
                                        </p:tgtEl>
                                        <p:attrNameLst>
                                          <p:attrName>ppt_w</p:attrName>
                                        </p:attrNameLst>
                                      </p:cBhvr>
                                      <p:tavLst>
                                        <p:tav tm="0">
                                          <p:val>
                                            <p:fltVal val="0"/>
                                          </p:val>
                                        </p:tav>
                                        <p:tav tm="100000">
                                          <p:val>
                                            <p:strVal val="#ppt_w"/>
                                          </p:val>
                                        </p:tav>
                                      </p:tavLst>
                                    </p:anim>
                                    <p:anim calcmode="lin" valueType="num">
                                      <p:cBhvr>
                                        <p:cTn id="14" dur="1000" fill="hold"/>
                                        <p:tgtEl>
                                          <p:spTgt spid="32773"/>
                                        </p:tgtEl>
                                        <p:attrNameLst>
                                          <p:attrName>ppt_h</p:attrName>
                                        </p:attrNameLst>
                                      </p:cBhvr>
                                      <p:tavLst>
                                        <p:tav tm="0">
                                          <p:val>
                                            <p:fltVal val="0"/>
                                          </p:val>
                                        </p:tav>
                                        <p:tav tm="100000">
                                          <p:val>
                                            <p:strVal val="#ppt_h"/>
                                          </p:val>
                                        </p:tav>
                                      </p:tavLst>
                                    </p:anim>
                                    <p:anim calcmode="lin" valueType="num">
                                      <p:cBhvr>
                                        <p:cTn id="15" dur="1000" fill="hold"/>
                                        <p:tgtEl>
                                          <p:spTgt spid="32773"/>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277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2771"/>
                                        </p:tgtEl>
                                        <p:attrNameLst>
                                          <p:attrName>style.visibility</p:attrName>
                                        </p:attrNameLst>
                                      </p:cBhvr>
                                      <p:to>
                                        <p:strVal val="visible"/>
                                      </p:to>
                                    </p:set>
                                    <p:anim calcmode="lin" valueType="num">
                                      <p:cBhvr>
                                        <p:cTn id="21" dur="1000" fill="hold"/>
                                        <p:tgtEl>
                                          <p:spTgt spid="32771"/>
                                        </p:tgtEl>
                                        <p:attrNameLst>
                                          <p:attrName>ppt_x</p:attrName>
                                        </p:attrNameLst>
                                      </p:cBhvr>
                                      <p:tavLst>
                                        <p:tav tm="0">
                                          <p:val>
                                            <p:strVal val="#ppt_x-.2"/>
                                          </p:val>
                                        </p:tav>
                                        <p:tav tm="100000">
                                          <p:val>
                                            <p:strVal val="#ppt_x"/>
                                          </p:val>
                                        </p:tav>
                                      </p:tavLst>
                                    </p:anim>
                                    <p:anim calcmode="lin" valueType="num">
                                      <p:cBhvr>
                                        <p:cTn id="22" dur="1000" fill="hold"/>
                                        <p:tgtEl>
                                          <p:spTgt spid="32771"/>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2771"/>
                                        </p:tgtEl>
                                      </p:cBhvr>
                                    </p:animEffect>
                                  </p:childTnLst>
                                </p:cTn>
                              </p:par>
                              <p:par>
                                <p:cTn id="24" presetID="29" presetClass="entr" presetSubtype="0" fill="hold" grpId="0" nodeType="withEffect">
                                  <p:stCondLst>
                                    <p:cond delay="0"/>
                                  </p:stCondLst>
                                  <p:childTnLst>
                                    <p:set>
                                      <p:cBhvr>
                                        <p:cTn id="25" dur="1" fill="hold">
                                          <p:stCondLst>
                                            <p:cond delay="0"/>
                                          </p:stCondLst>
                                        </p:cTn>
                                        <p:tgtEl>
                                          <p:spTgt spid="32779"/>
                                        </p:tgtEl>
                                        <p:attrNameLst>
                                          <p:attrName>style.visibility</p:attrName>
                                        </p:attrNameLst>
                                      </p:cBhvr>
                                      <p:to>
                                        <p:strVal val="visible"/>
                                      </p:to>
                                    </p:set>
                                    <p:anim calcmode="lin" valueType="num">
                                      <p:cBhvr>
                                        <p:cTn id="26" dur="1000" fill="hold"/>
                                        <p:tgtEl>
                                          <p:spTgt spid="32779"/>
                                        </p:tgtEl>
                                        <p:attrNameLst>
                                          <p:attrName>ppt_x</p:attrName>
                                        </p:attrNameLst>
                                      </p:cBhvr>
                                      <p:tavLst>
                                        <p:tav tm="0">
                                          <p:val>
                                            <p:strVal val="#ppt_x-.2"/>
                                          </p:val>
                                        </p:tav>
                                        <p:tav tm="100000">
                                          <p:val>
                                            <p:strVal val="#ppt_x"/>
                                          </p:val>
                                        </p:tav>
                                      </p:tavLst>
                                    </p:anim>
                                    <p:anim calcmode="lin" valueType="num">
                                      <p:cBhvr>
                                        <p:cTn id="27" dur="1000" fill="hold"/>
                                        <p:tgtEl>
                                          <p:spTgt spid="32779"/>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2779"/>
                                        </p:tgtEl>
                                      </p:cBhvr>
                                    </p:animEffect>
                                  </p:childTnLst>
                                </p:cTn>
                              </p:par>
                              <p:par>
                                <p:cTn id="29" presetID="29" presetClass="entr" presetSubtype="0" fill="hold" nodeType="withEffect">
                                  <p:stCondLst>
                                    <p:cond delay="0"/>
                                  </p:stCondLst>
                                  <p:childTnLst>
                                    <p:set>
                                      <p:cBhvr>
                                        <p:cTn id="30" dur="1" fill="hold">
                                          <p:stCondLst>
                                            <p:cond delay="0"/>
                                          </p:stCondLst>
                                        </p:cTn>
                                        <p:tgtEl>
                                          <p:spTgt spid="32774"/>
                                        </p:tgtEl>
                                        <p:attrNameLst>
                                          <p:attrName>style.visibility</p:attrName>
                                        </p:attrNameLst>
                                      </p:cBhvr>
                                      <p:to>
                                        <p:strVal val="visible"/>
                                      </p:to>
                                    </p:set>
                                    <p:anim calcmode="lin" valueType="num">
                                      <p:cBhvr>
                                        <p:cTn id="31" dur="1000" fill="hold"/>
                                        <p:tgtEl>
                                          <p:spTgt spid="32774"/>
                                        </p:tgtEl>
                                        <p:attrNameLst>
                                          <p:attrName>ppt_x</p:attrName>
                                        </p:attrNameLst>
                                      </p:cBhvr>
                                      <p:tavLst>
                                        <p:tav tm="0">
                                          <p:val>
                                            <p:strVal val="#ppt_x-.2"/>
                                          </p:val>
                                        </p:tav>
                                        <p:tav tm="100000">
                                          <p:val>
                                            <p:strVal val="#ppt_x"/>
                                          </p:val>
                                        </p:tav>
                                      </p:tavLst>
                                    </p:anim>
                                    <p:anim calcmode="lin" valueType="num">
                                      <p:cBhvr>
                                        <p:cTn id="32" dur="1000" fill="hold"/>
                                        <p:tgtEl>
                                          <p:spTgt spid="32774"/>
                                        </p:tgtEl>
                                        <p:attrNameLst>
                                          <p:attrName>ppt_y</p:attrName>
                                        </p:attrNameLst>
                                      </p:cBhvr>
                                      <p:tavLst>
                                        <p:tav tm="0">
                                          <p:val>
                                            <p:strVal val="#ppt_y"/>
                                          </p:val>
                                        </p:tav>
                                        <p:tav tm="100000">
                                          <p:val>
                                            <p:strVal val="#ppt_y"/>
                                          </p:val>
                                        </p:tav>
                                      </p:tavLst>
                                    </p:anim>
                                    <p:animEffect transition="in" filter="wipe(right)" prLst="gradientSize: 0.1">
                                      <p:cBhvr>
                                        <p:cTn id="33" dur="1000"/>
                                        <p:tgtEl>
                                          <p:spTgt spid="32774"/>
                                        </p:tgtEl>
                                      </p:cBhvr>
                                    </p:animEffect>
                                  </p:childTnLst>
                                </p:cTn>
                              </p:par>
                              <p:par>
                                <p:cTn id="34" presetID="29" presetClass="entr" presetSubtype="0" fill="hold" grpId="0" nodeType="withEffect">
                                  <p:stCondLst>
                                    <p:cond delay="0"/>
                                  </p:stCondLst>
                                  <p:childTnLst>
                                    <p:set>
                                      <p:cBhvr>
                                        <p:cTn id="35" dur="1" fill="hold">
                                          <p:stCondLst>
                                            <p:cond delay="0"/>
                                          </p:stCondLst>
                                        </p:cTn>
                                        <p:tgtEl>
                                          <p:spTgt spid="32775"/>
                                        </p:tgtEl>
                                        <p:attrNameLst>
                                          <p:attrName>style.visibility</p:attrName>
                                        </p:attrNameLst>
                                      </p:cBhvr>
                                      <p:to>
                                        <p:strVal val="visible"/>
                                      </p:to>
                                    </p:set>
                                    <p:anim calcmode="lin" valueType="num">
                                      <p:cBhvr>
                                        <p:cTn id="36" dur="1000" fill="hold"/>
                                        <p:tgtEl>
                                          <p:spTgt spid="32775"/>
                                        </p:tgtEl>
                                        <p:attrNameLst>
                                          <p:attrName>ppt_x</p:attrName>
                                        </p:attrNameLst>
                                      </p:cBhvr>
                                      <p:tavLst>
                                        <p:tav tm="0">
                                          <p:val>
                                            <p:strVal val="#ppt_x-.2"/>
                                          </p:val>
                                        </p:tav>
                                        <p:tav tm="100000">
                                          <p:val>
                                            <p:strVal val="#ppt_x"/>
                                          </p:val>
                                        </p:tav>
                                      </p:tavLst>
                                    </p:anim>
                                    <p:anim calcmode="lin" valueType="num">
                                      <p:cBhvr>
                                        <p:cTn id="37" dur="1000" fill="hold"/>
                                        <p:tgtEl>
                                          <p:spTgt spid="32775"/>
                                        </p:tgtEl>
                                        <p:attrNameLst>
                                          <p:attrName>ppt_y</p:attrName>
                                        </p:attrNameLst>
                                      </p:cBhvr>
                                      <p:tavLst>
                                        <p:tav tm="0">
                                          <p:val>
                                            <p:strVal val="#ppt_y"/>
                                          </p:val>
                                        </p:tav>
                                        <p:tav tm="100000">
                                          <p:val>
                                            <p:strVal val="#ppt_y"/>
                                          </p:val>
                                        </p:tav>
                                      </p:tavLst>
                                    </p:anim>
                                    <p:animEffect transition="in" filter="wipe(right)" prLst="gradientSize: 0.1">
                                      <p:cBhvr>
                                        <p:cTn id="38" dur="1000"/>
                                        <p:tgtEl>
                                          <p:spTgt spid="32775"/>
                                        </p:tgtEl>
                                      </p:cBhvr>
                                    </p:animEffect>
                                  </p:childTnLst>
                                </p:cTn>
                              </p:par>
                              <p:par>
                                <p:cTn id="39" presetID="29" presetClass="entr" presetSubtype="0" fill="hold" grpId="0" nodeType="withEffect">
                                  <p:stCondLst>
                                    <p:cond delay="0"/>
                                  </p:stCondLst>
                                  <p:childTnLst>
                                    <p:set>
                                      <p:cBhvr>
                                        <p:cTn id="40" dur="1" fill="hold">
                                          <p:stCondLst>
                                            <p:cond delay="0"/>
                                          </p:stCondLst>
                                        </p:cTn>
                                        <p:tgtEl>
                                          <p:spTgt spid="32776"/>
                                        </p:tgtEl>
                                        <p:attrNameLst>
                                          <p:attrName>style.visibility</p:attrName>
                                        </p:attrNameLst>
                                      </p:cBhvr>
                                      <p:to>
                                        <p:strVal val="visible"/>
                                      </p:to>
                                    </p:set>
                                    <p:anim calcmode="lin" valueType="num">
                                      <p:cBhvr>
                                        <p:cTn id="41" dur="1000" fill="hold"/>
                                        <p:tgtEl>
                                          <p:spTgt spid="32776"/>
                                        </p:tgtEl>
                                        <p:attrNameLst>
                                          <p:attrName>ppt_x</p:attrName>
                                        </p:attrNameLst>
                                      </p:cBhvr>
                                      <p:tavLst>
                                        <p:tav tm="0">
                                          <p:val>
                                            <p:strVal val="#ppt_x-.2"/>
                                          </p:val>
                                        </p:tav>
                                        <p:tav tm="100000">
                                          <p:val>
                                            <p:strVal val="#ppt_x"/>
                                          </p:val>
                                        </p:tav>
                                      </p:tavLst>
                                    </p:anim>
                                    <p:anim calcmode="lin" valueType="num">
                                      <p:cBhvr>
                                        <p:cTn id="42" dur="1000" fill="hold"/>
                                        <p:tgtEl>
                                          <p:spTgt spid="32776"/>
                                        </p:tgtEl>
                                        <p:attrNameLst>
                                          <p:attrName>ppt_y</p:attrName>
                                        </p:attrNameLst>
                                      </p:cBhvr>
                                      <p:tavLst>
                                        <p:tav tm="0">
                                          <p:val>
                                            <p:strVal val="#ppt_y"/>
                                          </p:val>
                                        </p:tav>
                                        <p:tav tm="100000">
                                          <p:val>
                                            <p:strVal val="#ppt_y"/>
                                          </p:val>
                                        </p:tav>
                                      </p:tavLst>
                                    </p:anim>
                                    <p:animEffect transition="in" filter="wipe(right)" prLst="gradientSize: 0.1">
                                      <p:cBhvr>
                                        <p:cTn id="43" dur="1000"/>
                                        <p:tgtEl>
                                          <p:spTgt spid="32776"/>
                                        </p:tgtEl>
                                      </p:cBhvr>
                                    </p:animEffect>
                                  </p:childTnLst>
                                </p:cTn>
                              </p:par>
                              <p:par>
                                <p:cTn id="44" presetID="29" presetClass="entr" presetSubtype="0" fill="hold" grpId="0" nodeType="withEffect">
                                  <p:stCondLst>
                                    <p:cond delay="0"/>
                                  </p:stCondLst>
                                  <p:childTnLst>
                                    <p:set>
                                      <p:cBhvr>
                                        <p:cTn id="45" dur="1" fill="hold">
                                          <p:stCondLst>
                                            <p:cond delay="0"/>
                                          </p:stCondLst>
                                        </p:cTn>
                                        <p:tgtEl>
                                          <p:spTgt spid="32777"/>
                                        </p:tgtEl>
                                        <p:attrNameLst>
                                          <p:attrName>style.visibility</p:attrName>
                                        </p:attrNameLst>
                                      </p:cBhvr>
                                      <p:to>
                                        <p:strVal val="visible"/>
                                      </p:to>
                                    </p:set>
                                    <p:anim calcmode="lin" valueType="num">
                                      <p:cBhvr>
                                        <p:cTn id="46" dur="1000" fill="hold"/>
                                        <p:tgtEl>
                                          <p:spTgt spid="32777"/>
                                        </p:tgtEl>
                                        <p:attrNameLst>
                                          <p:attrName>ppt_x</p:attrName>
                                        </p:attrNameLst>
                                      </p:cBhvr>
                                      <p:tavLst>
                                        <p:tav tm="0">
                                          <p:val>
                                            <p:strVal val="#ppt_x-.2"/>
                                          </p:val>
                                        </p:tav>
                                        <p:tav tm="100000">
                                          <p:val>
                                            <p:strVal val="#ppt_x"/>
                                          </p:val>
                                        </p:tav>
                                      </p:tavLst>
                                    </p:anim>
                                    <p:anim calcmode="lin" valueType="num">
                                      <p:cBhvr>
                                        <p:cTn id="47" dur="1000" fill="hold"/>
                                        <p:tgtEl>
                                          <p:spTgt spid="32777"/>
                                        </p:tgtEl>
                                        <p:attrNameLst>
                                          <p:attrName>ppt_y</p:attrName>
                                        </p:attrNameLst>
                                      </p:cBhvr>
                                      <p:tavLst>
                                        <p:tav tm="0">
                                          <p:val>
                                            <p:strVal val="#ppt_y"/>
                                          </p:val>
                                        </p:tav>
                                        <p:tav tm="100000">
                                          <p:val>
                                            <p:strVal val="#ppt_y"/>
                                          </p:val>
                                        </p:tav>
                                      </p:tavLst>
                                    </p:anim>
                                    <p:animEffect transition="in" filter="wipe(right)" prLst="gradientSize: 0.1">
                                      <p:cBhvr>
                                        <p:cTn id="48" dur="1000"/>
                                        <p:tgtEl>
                                          <p:spTgt spid="32777"/>
                                        </p:tgtEl>
                                      </p:cBhvr>
                                    </p:animEffect>
                                  </p:childTnLst>
                                </p:cTn>
                              </p:par>
                              <p:par>
                                <p:cTn id="49" presetID="29" presetClass="entr" presetSubtype="0" fill="hold" grpId="0" nodeType="withEffect">
                                  <p:stCondLst>
                                    <p:cond delay="0"/>
                                  </p:stCondLst>
                                  <p:childTnLst>
                                    <p:set>
                                      <p:cBhvr>
                                        <p:cTn id="50" dur="1" fill="hold">
                                          <p:stCondLst>
                                            <p:cond delay="0"/>
                                          </p:stCondLst>
                                        </p:cTn>
                                        <p:tgtEl>
                                          <p:spTgt spid="32778"/>
                                        </p:tgtEl>
                                        <p:attrNameLst>
                                          <p:attrName>style.visibility</p:attrName>
                                        </p:attrNameLst>
                                      </p:cBhvr>
                                      <p:to>
                                        <p:strVal val="visible"/>
                                      </p:to>
                                    </p:set>
                                    <p:anim calcmode="lin" valueType="num">
                                      <p:cBhvr>
                                        <p:cTn id="51" dur="1000" fill="hold"/>
                                        <p:tgtEl>
                                          <p:spTgt spid="32778"/>
                                        </p:tgtEl>
                                        <p:attrNameLst>
                                          <p:attrName>ppt_x</p:attrName>
                                        </p:attrNameLst>
                                      </p:cBhvr>
                                      <p:tavLst>
                                        <p:tav tm="0">
                                          <p:val>
                                            <p:strVal val="#ppt_x-.2"/>
                                          </p:val>
                                        </p:tav>
                                        <p:tav tm="100000">
                                          <p:val>
                                            <p:strVal val="#ppt_x"/>
                                          </p:val>
                                        </p:tav>
                                      </p:tavLst>
                                    </p:anim>
                                    <p:anim calcmode="lin" valueType="num">
                                      <p:cBhvr>
                                        <p:cTn id="52" dur="1000" fill="hold"/>
                                        <p:tgtEl>
                                          <p:spTgt spid="32778"/>
                                        </p:tgtEl>
                                        <p:attrNameLst>
                                          <p:attrName>ppt_y</p:attrName>
                                        </p:attrNameLst>
                                      </p:cBhvr>
                                      <p:tavLst>
                                        <p:tav tm="0">
                                          <p:val>
                                            <p:strVal val="#ppt_y"/>
                                          </p:val>
                                        </p:tav>
                                        <p:tav tm="100000">
                                          <p:val>
                                            <p:strVal val="#ppt_y"/>
                                          </p:val>
                                        </p:tav>
                                      </p:tavLst>
                                    </p:anim>
                                    <p:animEffect transition="in" filter="wipe(right)" prLst="gradientSize: 0.1">
                                      <p:cBhvr>
                                        <p:cTn id="53" dur="1000"/>
                                        <p:tgtEl>
                                          <p:spTgt spid="32778"/>
                                        </p:tgtEl>
                                      </p:cBhvr>
                                    </p:animEffect>
                                  </p:childTnLst>
                                </p:cTn>
                              </p:par>
                              <p:par>
                                <p:cTn id="54" presetID="29" presetClass="entr" presetSubtype="0" fill="hold" grpId="0" nodeType="withEffect">
                                  <p:stCondLst>
                                    <p:cond delay="0"/>
                                  </p:stCondLst>
                                  <p:childTnLst>
                                    <p:set>
                                      <p:cBhvr>
                                        <p:cTn id="55" dur="1" fill="hold">
                                          <p:stCondLst>
                                            <p:cond delay="0"/>
                                          </p:stCondLst>
                                        </p:cTn>
                                        <p:tgtEl>
                                          <p:spTgt spid="32780"/>
                                        </p:tgtEl>
                                        <p:attrNameLst>
                                          <p:attrName>style.visibility</p:attrName>
                                        </p:attrNameLst>
                                      </p:cBhvr>
                                      <p:to>
                                        <p:strVal val="visible"/>
                                      </p:to>
                                    </p:set>
                                    <p:anim calcmode="lin" valueType="num">
                                      <p:cBhvr>
                                        <p:cTn id="56" dur="1000" fill="hold"/>
                                        <p:tgtEl>
                                          <p:spTgt spid="32780"/>
                                        </p:tgtEl>
                                        <p:attrNameLst>
                                          <p:attrName>ppt_x</p:attrName>
                                        </p:attrNameLst>
                                      </p:cBhvr>
                                      <p:tavLst>
                                        <p:tav tm="0">
                                          <p:val>
                                            <p:strVal val="#ppt_x-.2"/>
                                          </p:val>
                                        </p:tav>
                                        <p:tav tm="100000">
                                          <p:val>
                                            <p:strVal val="#ppt_x"/>
                                          </p:val>
                                        </p:tav>
                                      </p:tavLst>
                                    </p:anim>
                                    <p:anim calcmode="lin" valueType="num">
                                      <p:cBhvr>
                                        <p:cTn id="57" dur="1000" fill="hold"/>
                                        <p:tgtEl>
                                          <p:spTgt spid="32780"/>
                                        </p:tgtEl>
                                        <p:attrNameLst>
                                          <p:attrName>ppt_y</p:attrName>
                                        </p:attrNameLst>
                                      </p:cBhvr>
                                      <p:tavLst>
                                        <p:tav tm="0">
                                          <p:val>
                                            <p:strVal val="#ppt_y"/>
                                          </p:val>
                                        </p:tav>
                                        <p:tav tm="100000">
                                          <p:val>
                                            <p:strVal val="#ppt_y"/>
                                          </p:val>
                                        </p:tav>
                                      </p:tavLst>
                                    </p:anim>
                                    <p:animEffect transition="in" filter="wipe(right)" prLst="gradientSize: 0.1">
                                      <p:cBhvr>
                                        <p:cTn id="58" dur="1000"/>
                                        <p:tgtEl>
                                          <p:spTgt spid="32780"/>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278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278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278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278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2785"/>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278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278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27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p:bldP spid="32773" grpId="0" animBg="1"/>
      <p:bldP spid="32775" grpId="0" animBg="1"/>
      <p:bldP spid="32776" grpId="0" animBg="1"/>
      <p:bldP spid="32777" grpId="0" animBg="1"/>
      <p:bldP spid="32778" grpId="0" animBg="1"/>
      <p:bldP spid="32779" grpId="0"/>
      <p:bldP spid="32780" grpId="0" animBg="1"/>
      <p:bldP spid="32781" grpId="0" animBg="1"/>
      <p:bldP spid="32782" grpId="0" animBg="1"/>
      <p:bldP spid="32783" grpId="0" animBg="1"/>
      <p:bldP spid="32784" grpId="0" animBg="1"/>
      <p:bldP spid="32785" grpId="0" animBg="1"/>
      <p:bldP spid="32786" grpId="0" animBg="1"/>
      <p:bldP spid="32787" grpId="0" animBg="1"/>
      <p:bldP spid="3278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0" y="3657600"/>
            <a:ext cx="9144000" cy="3200400"/>
          </a:xfrm>
          <a:prstGeom prst="rect">
            <a:avLst/>
          </a:prstGeom>
          <a:gradFill rotWithShape="1">
            <a:gsLst>
              <a:gs pos="0">
                <a:schemeClr val="tx1"/>
              </a:gs>
              <a:gs pos="50000">
                <a:srgbClr val="FFFF00"/>
              </a:gs>
              <a:gs pos="100000">
                <a:schemeClr val="tx1"/>
              </a:gs>
            </a:gsLst>
            <a:lin ang="2700000" scaled="1"/>
          </a:gradFill>
          <a:ln w="9525">
            <a:solidFill>
              <a:schemeClr val="tx1"/>
            </a:solidFill>
            <a:miter lim="800000"/>
            <a:headEnd/>
            <a:tailEnd/>
          </a:ln>
          <a:effectLst/>
        </p:spPr>
        <p:txBody>
          <a:bodyPr wrap="none" anchor="ctr"/>
          <a:lstStyle/>
          <a:p>
            <a:endParaRPr lang="en-US"/>
          </a:p>
        </p:txBody>
      </p:sp>
      <p:pic>
        <p:nvPicPr>
          <p:cNvPr id="34819" name="Picture 3" descr="p16372b">
            <a:hlinkClick r:id="rId3"/>
          </p:cNvPr>
          <p:cNvPicPr>
            <a:picLocks noChangeAspect="1" noChangeArrowheads="1"/>
          </p:cNvPicPr>
          <p:nvPr/>
        </p:nvPicPr>
        <p:blipFill>
          <a:blip r:embed="rId4" cstate="print"/>
          <a:srcRect/>
          <a:stretch>
            <a:fillRect/>
          </a:stretch>
        </p:blipFill>
        <p:spPr bwMode="auto">
          <a:xfrm>
            <a:off x="0" y="228600"/>
            <a:ext cx="1974850" cy="3200400"/>
          </a:xfrm>
          <a:prstGeom prst="rect">
            <a:avLst/>
          </a:prstGeom>
          <a:noFill/>
        </p:spPr>
      </p:pic>
      <p:sp>
        <p:nvSpPr>
          <p:cNvPr id="34820" name="AutoShape 4"/>
          <p:cNvSpPr>
            <a:spLocks noChangeArrowheads="1"/>
          </p:cNvSpPr>
          <p:nvPr/>
        </p:nvSpPr>
        <p:spPr bwMode="auto">
          <a:xfrm>
            <a:off x="1752600" y="0"/>
            <a:ext cx="7391400" cy="3886200"/>
          </a:xfrm>
          <a:prstGeom prst="wedgeRoundRectCallout">
            <a:avLst>
              <a:gd name="adj1" fmla="val -58611"/>
              <a:gd name="adj2" fmla="val -19444"/>
              <a:gd name="adj3" fmla="val 16667"/>
            </a:avLst>
          </a:prstGeom>
          <a:solidFill>
            <a:srgbClr val="FFFF00">
              <a:alpha val="44000"/>
            </a:srgbClr>
          </a:solidFill>
          <a:ln w="9525">
            <a:solidFill>
              <a:schemeClr val="tx1"/>
            </a:solidFill>
            <a:miter lim="800000"/>
            <a:headEnd/>
            <a:tailEnd/>
          </a:ln>
          <a:effectLst/>
        </p:spPr>
        <p:txBody>
          <a:bodyPr/>
          <a:lstStyle/>
          <a:p>
            <a:pPr algn="ctr"/>
            <a:r>
              <a:rPr lang="en-US" sz="2200">
                <a:latin typeface="AucoinExtBol" pitchFamily="34" charset="0"/>
                <a:cs typeface="Times New Roman" pitchFamily="18" charset="0"/>
              </a:rPr>
              <a:t>“William Henry Perkin, a student of celebrated European scientist Wilhelm von Hoffman, accidentally discovered the first synthetic dye while doing a lab experiment trying to find a cure for malaria . Perkin, then being only 18, noticed a purple precipitate, later called mauviene, as the product of his experiment  and this was quickly put into industrial application.  This discovery allowed the young Perkin to start his own factory in London to commercially produce his dyestuff.“</a:t>
            </a:r>
          </a:p>
        </p:txBody>
      </p:sp>
      <p:sp>
        <p:nvSpPr>
          <p:cNvPr id="34821" name="Line 5"/>
          <p:cNvSpPr>
            <a:spLocks noChangeShapeType="1"/>
          </p:cNvSpPr>
          <p:nvPr/>
        </p:nvSpPr>
        <p:spPr bwMode="auto">
          <a:xfrm flipH="1">
            <a:off x="2438400" y="4724400"/>
            <a:ext cx="1219200" cy="533400"/>
          </a:xfrm>
          <a:prstGeom prst="line">
            <a:avLst/>
          </a:prstGeom>
          <a:noFill/>
          <a:ln w="9525">
            <a:solidFill>
              <a:schemeClr val="tx1"/>
            </a:solidFill>
            <a:round/>
            <a:headEnd/>
            <a:tailEnd/>
          </a:ln>
          <a:effectLst/>
        </p:spPr>
        <p:txBody>
          <a:bodyPr/>
          <a:lstStyle/>
          <a:p>
            <a:endParaRPr lang="en-US"/>
          </a:p>
        </p:txBody>
      </p:sp>
      <p:sp>
        <p:nvSpPr>
          <p:cNvPr id="34822" name="Line 6"/>
          <p:cNvSpPr>
            <a:spLocks noChangeShapeType="1"/>
          </p:cNvSpPr>
          <p:nvPr/>
        </p:nvSpPr>
        <p:spPr bwMode="auto">
          <a:xfrm>
            <a:off x="3657600" y="4648200"/>
            <a:ext cx="0" cy="1066800"/>
          </a:xfrm>
          <a:prstGeom prst="line">
            <a:avLst/>
          </a:prstGeom>
          <a:noFill/>
          <a:ln w="9525">
            <a:solidFill>
              <a:schemeClr val="tx1"/>
            </a:solidFill>
            <a:round/>
            <a:headEnd/>
            <a:tailEnd/>
          </a:ln>
          <a:effectLst/>
        </p:spPr>
        <p:txBody>
          <a:bodyPr/>
          <a:lstStyle/>
          <a:p>
            <a:endParaRPr lang="en-US"/>
          </a:p>
        </p:txBody>
      </p:sp>
      <p:sp>
        <p:nvSpPr>
          <p:cNvPr id="34823" name="Line 7"/>
          <p:cNvSpPr>
            <a:spLocks noChangeShapeType="1"/>
          </p:cNvSpPr>
          <p:nvPr/>
        </p:nvSpPr>
        <p:spPr bwMode="auto">
          <a:xfrm>
            <a:off x="685800" y="6172200"/>
            <a:ext cx="7391400" cy="0"/>
          </a:xfrm>
          <a:prstGeom prst="line">
            <a:avLst/>
          </a:prstGeom>
          <a:noFill/>
          <a:ln w="9525">
            <a:solidFill>
              <a:schemeClr val="tx1"/>
            </a:solidFill>
            <a:round/>
            <a:headEnd/>
            <a:tailEnd/>
          </a:ln>
          <a:effectLst/>
        </p:spPr>
        <p:txBody>
          <a:bodyPr/>
          <a:lstStyle/>
          <a:p>
            <a:endParaRPr lang="en-US"/>
          </a:p>
        </p:txBody>
      </p:sp>
      <p:sp>
        <p:nvSpPr>
          <p:cNvPr id="34824" name="Line 8"/>
          <p:cNvSpPr>
            <a:spLocks noChangeShapeType="1"/>
          </p:cNvSpPr>
          <p:nvPr/>
        </p:nvSpPr>
        <p:spPr bwMode="auto">
          <a:xfrm>
            <a:off x="7924800" y="6172200"/>
            <a:ext cx="0" cy="685800"/>
          </a:xfrm>
          <a:prstGeom prst="line">
            <a:avLst/>
          </a:prstGeom>
          <a:noFill/>
          <a:ln w="9525">
            <a:solidFill>
              <a:schemeClr val="tx1"/>
            </a:solidFill>
            <a:round/>
            <a:headEnd/>
            <a:tailEnd/>
          </a:ln>
          <a:effectLst/>
        </p:spPr>
        <p:txBody>
          <a:bodyPr/>
          <a:lstStyle/>
          <a:p>
            <a:endParaRPr lang="en-US"/>
          </a:p>
        </p:txBody>
      </p:sp>
      <p:sp>
        <p:nvSpPr>
          <p:cNvPr id="34825" name="Line 9"/>
          <p:cNvSpPr>
            <a:spLocks noChangeShapeType="1"/>
          </p:cNvSpPr>
          <p:nvPr/>
        </p:nvSpPr>
        <p:spPr bwMode="auto">
          <a:xfrm flipH="1">
            <a:off x="838200" y="6172200"/>
            <a:ext cx="0" cy="685800"/>
          </a:xfrm>
          <a:prstGeom prst="line">
            <a:avLst/>
          </a:prstGeom>
          <a:noFill/>
          <a:ln w="9525">
            <a:solidFill>
              <a:schemeClr val="tx1"/>
            </a:solidFill>
            <a:round/>
            <a:headEnd/>
            <a:tailEnd/>
          </a:ln>
          <a:effectLst/>
        </p:spPr>
        <p:txBody>
          <a:bodyPr/>
          <a:lstStyle/>
          <a:p>
            <a:endParaRPr lang="en-US"/>
          </a:p>
        </p:txBody>
      </p:sp>
      <p:sp>
        <p:nvSpPr>
          <p:cNvPr id="34826" name="Line 10"/>
          <p:cNvSpPr>
            <a:spLocks noChangeShapeType="1"/>
          </p:cNvSpPr>
          <p:nvPr/>
        </p:nvSpPr>
        <p:spPr bwMode="auto">
          <a:xfrm flipV="1">
            <a:off x="6096000" y="4795838"/>
            <a:ext cx="0" cy="1143000"/>
          </a:xfrm>
          <a:prstGeom prst="line">
            <a:avLst/>
          </a:prstGeom>
          <a:noFill/>
          <a:ln w="9525">
            <a:solidFill>
              <a:schemeClr val="tx1"/>
            </a:solidFill>
            <a:round/>
            <a:headEnd/>
            <a:tailEnd/>
          </a:ln>
          <a:effectLst/>
        </p:spPr>
        <p:txBody>
          <a:bodyPr/>
          <a:lstStyle/>
          <a:p>
            <a:endParaRPr lang="en-US"/>
          </a:p>
        </p:txBody>
      </p:sp>
      <p:sp>
        <p:nvSpPr>
          <p:cNvPr id="34827" name="Freeform 11"/>
          <p:cNvSpPr>
            <a:spLocks/>
          </p:cNvSpPr>
          <p:nvPr/>
        </p:nvSpPr>
        <p:spPr bwMode="auto">
          <a:xfrm>
            <a:off x="6172200" y="4872038"/>
            <a:ext cx="381000" cy="1066800"/>
          </a:xfrm>
          <a:custGeom>
            <a:avLst/>
            <a:gdLst/>
            <a:ahLst/>
            <a:cxnLst>
              <a:cxn ang="0">
                <a:pos x="125" y="11"/>
              </a:cxn>
              <a:cxn ang="0">
                <a:pos x="249" y="124"/>
              </a:cxn>
              <a:cxn ang="0">
                <a:pos x="305" y="881"/>
              </a:cxn>
              <a:cxn ang="0">
                <a:pos x="351" y="870"/>
              </a:cxn>
              <a:cxn ang="0">
                <a:pos x="373" y="836"/>
              </a:cxn>
              <a:cxn ang="0">
                <a:pos x="424" y="48"/>
              </a:cxn>
              <a:cxn ang="0">
                <a:pos x="464" y="56"/>
              </a:cxn>
              <a:cxn ang="0">
                <a:pos x="531" y="34"/>
              </a:cxn>
              <a:cxn ang="0">
                <a:pos x="531" y="0"/>
              </a:cxn>
              <a:cxn ang="0">
                <a:pos x="125" y="11"/>
              </a:cxn>
            </a:cxnLst>
            <a:rect l="0" t="0" r="r" b="b"/>
            <a:pathLst>
              <a:path w="601" h="1169">
                <a:moveTo>
                  <a:pt x="125" y="11"/>
                </a:moveTo>
                <a:cubicBezTo>
                  <a:pt x="179" y="25"/>
                  <a:pt x="249" y="54"/>
                  <a:pt x="249" y="124"/>
                </a:cubicBezTo>
                <a:cubicBezTo>
                  <a:pt x="225" y="1169"/>
                  <a:pt x="0" y="779"/>
                  <a:pt x="305" y="881"/>
                </a:cubicBezTo>
                <a:cubicBezTo>
                  <a:pt x="320" y="877"/>
                  <a:pt x="338" y="879"/>
                  <a:pt x="351" y="870"/>
                </a:cubicBezTo>
                <a:cubicBezTo>
                  <a:pt x="362" y="863"/>
                  <a:pt x="373" y="836"/>
                  <a:pt x="373" y="836"/>
                </a:cubicBezTo>
                <a:cubicBezTo>
                  <a:pt x="390" y="573"/>
                  <a:pt x="393" y="309"/>
                  <a:pt x="424" y="48"/>
                </a:cubicBezTo>
                <a:cubicBezTo>
                  <a:pt x="426" y="34"/>
                  <a:pt x="451" y="58"/>
                  <a:pt x="464" y="56"/>
                </a:cubicBezTo>
                <a:cubicBezTo>
                  <a:pt x="487" y="53"/>
                  <a:pt x="531" y="34"/>
                  <a:pt x="531" y="34"/>
                </a:cubicBezTo>
                <a:cubicBezTo>
                  <a:pt x="549" y="22"/>
                  <a:pt x="601" y="0"/>
                  <a:pt x="531" y="0"/>
                </a:cubicBezTo>
                <a:cubicBezTo>
                  <a:pt x="396" y="0"/>
                  <a:pt x="260" y="11"/>
                  <a:pt x="125" y="11"/>
                </a:cubicBezTo>
                <a:close/>
              </a:path>
            </a:pathLst>
          </a:custGeom>
          <a:solidFill>
            <a:schemeClr val="bg1"/>
          </a:solidFill>
          <a:ln w="9525">
            <a:solidFill>
              <a:schemeClr val="tx1"/>
            </a:solidFill>
            <a:round/>
            <a:headEnd/>
            <a:tailEnd/>
          </a:ln>
          <a:effectLst/>
        </p:spPr>
        <p:txBody>
          <a:bodyPr/>
          <a:lstStyle/>
          <a:p>
            <a:endParaRPr lang="en-US"/>
          </a:p>
        </p:txBody>
      </p:sp>
      <p:sp>
        <p:nvSpPr>
          <p:cNvPr id="34828" name="Line 12"/>
          <p:cNvSpPr>
            <a:spLocks noChangeShapeType="1"/>
          </p:cNvSpPr>
          <p:nvPr/>
        </p:nvSpPr>
        <p:spPr bwMode="auto">
          <a:xfrm>
            <a:off x="6096000" y="5176838"/>
            <a:ext cx="381000" cy="0"/>
          </a:xfrm>
          <a:prstGeom prst="line">
            <a:avLst/>
          </a:prstGeom>
          <a:noFill/>
          <a:ln w="9525">
            <a:solidFill>
              <a:schemeClr val="tx1"/>
            </a:solidFill>
            <a:round/>
            <a:headEnd/>
            <a:tailEnd/>
          </a:ln>
          <a:effectLst/>
        </p:spPr>
        <p:txBody>
          <a:bodyPr/>
          <a:lstStyle/>
          <a:p>
            <a:endParaRPr lang="en-US"/>
          </a:p>
        </p:txBody>
      </p:sp>
      <p:sp>
        <p:nvSpPr>
          <p:cNvPr id="34829" name="Freeform 13"/>
          <p:cNvSpPr>
            <a:spLocks/>
          </p:cNvSpPr>
          <p:nvPr/>
        </p:nvSpPr>
        <p:spPr bwMode="auto">
          <a:xfrm>
            <a:off x="6248400" y="4643438"/>
            <a:ext cx="112713" cy="161925"/>
          </a:xfrm>
          <a:custGeom>
            <a:avLst/>
            <a:gdLst/>
            <a:ahLst/>
            <a:cxnLst>
              <a:cxn ang="0">
                <a:pos x="192" y="249"/>
              </a:cxn>
              <a:cxn ang="0">
                <a:pos x="101" y="91"/>
              </a:cxn>
              <a:cxn ang="0">
                <a:pos x="45" y="34"/>
              </a:cxn>
              <a:cxn ang="0">
                <a:pos x="0" y="0"/>
              </a:cxn>
            </a:cxnLst>
            <a:rect l="0" t="0" r="r" b="b"/>
            <a:pathLst>
              <a:path w="192" h="249">
                <a:moveTo>
                  <a:pt x="192" y="249"/>
                </a:moveTo>
                <a:cubicBezTo>
                  <a:pt x="167" y="187"/>
                  <a:pt x="146" y="142"/>
                  <a:pt x="101" y="91"/>
                </a:cubicBezTo>
                <a:cubicBezTo>
                  <a:pt x="83" y="71"/>
                  <a:pt x="65" y="52"/>
                  <a:pt x="45" y="34"/>
                </a:cubicBezTo>
                <a:cubicBezTo>
                  <a:pt x="31" y="21"/>
                  <a:pt x="0" y="0"/>
                  <a:pt x="0" y="0"/>
                </a:cubicBezTo>
              </a:path>
            </a:pathLst>
          </a:custGeom>
          <a:noFill/>
          <a:ln w="9525">
            <a:solidFill>
              <a:schemeClr val="tx1"/>
            </a:solidFill>
            <a:round/>
            <a:headEnd/>
            <a:tailEnd/>
          </a:ln>
          <a:effectLst/>
        </p:spPr>
        <p:txBody>
          <a:bodyPr/>
          <a:lstStyle/>
          <a:p>
            <a:endParaRPr lang="en-US"/>
          </a:p>
        </p:txBody>
      </p:sp>
      <p:sp>
        <p:nvSpPr>
          <p:cNvPr id="34830" name="Freeform 14"/>
          <p:cNvSpPr>
            <a:spLocks/>
          </p:cNvSpPr>
          <p:nvPr/>
        </p:nvSpPr>
        <p:spPr bwMode="auto">
          <a:xfrm>
            <a:off x="6413500" y="4572000"/>
            <a:ext cx="53975" cy="142875"/>
          </a:xfrm>
          <a:custGeom>
            <a:avLst/>
            <a:gdLst/>
            <a:ahLst/>
            <a:cxnLst>
              <a:cxn ang="0">
                <a:pos x="0" y="90"/>
              </a:cxn>
              <a:cxn ang="0">
                <a:pos x="34" y="0"/>
              </a:cxn>
            </a:cxnLst>
            <a:rect l="0" t="0" r="r" b="b"/>
            <a:pathLst>
              <a:path w="34" h="90">
                <a:moveTo>
                  <a:pt x="0" y="90"/>
                </a:moveTo>
                <a:cubicBezTo>
                  <a:pt x="8" y="60"/>
                  <a:pt x="12" y="22"/>
                  <a:pt x="34" y="0"/>
                </a:cubicBezTo>
              </a:path>
            </a:pathLst>
          </a:custGeom>
          <a:noFill/>
          <a:ln w="9525">
            <a:solidFill>
              <a:schemeClr val="tx1"/>
            </a:solidFill>
            <a:round/>
            <a:headEnd/>
            <a:tailEnd/>
          </a:ln>
          <a:effectLst/>
        </p:spPr>
        <p:txBody>
          <a:bodyPr/>
          <a:lstStyle/>
          <a:p>
            <a:endParaRPr lang="en-US"/>
          </a:p>
        </p:txBody>
      </p:sp>
      <p:sp>
        <p:nvSpPr>
          <p:cNvPr id="34831" name="Freeform 15"/>
          <p:cNvSpPr>
            <a:spLocks/>
          </p:cNvSpPr>
          <p:nvPr/>
        </p:nvSpPr>
        <p:spPr bwMode="auto">
          <a:xfrm>
            <a:off x="6442075" y="4643438"/>
            <a:ext cx="34925" cy="107950"/>
          </a:xfrm>
          <a:custGeom>
            <a:avLst/>
            <a:gdLst/>
            <a:ahLst/>
            <a:cxnLst>
              <a:cxn ang="0">
                <a:pos x="0" y="68"/>
              </a:cxn>
              <a:cxn ang="0">
                <a:pos x="22" y="0"/>
              </a:cxn>
            </a:cxnLst>
            <a:rect l="0" t="0" r="r" b="b"/>
            <a:pathLst>
              <a:path w="22" h="68">
                <a:moveTo>
                  <a:pt x="0" y="68"/>
                </a:moveTo>
                <a:cubicBezTo>
                  <a:pt x="13" y="14"/>
                  <a:pt x="4" y="36"/>
                  <a:pt x="22" y="0"/>
                </a:cubicBezTo>
              </a:path>
            </a:pathLst>
          </a:custGeom>
          <a:noFill/>
          <a:ln w="9525">
            <a:solidFill>
              <a:schemeClr val="tx1"/>
            </a:solidFill>
            <a:round/>
            <a:headEnd/>
            <a:tailEnd/>
          </a:ln>
          <a:effectLst/>
        </p:spPr>
        <p:txBody>
          <a:bodyPr/>
          <a:lstStyle/>
          <a:p>
            <a:endParaRPr lang="en-US"/>
          </a:p>
        </p:txBody>
      </p:sp>
      <p:sp>
        <p:nvSpPr>
          <p:cNvPr id="34832" name="AutoShape 16"/>
          <p:cNvSpPr>
            <a:spLocks noChangeArrowheads="1"/>
          </p:cNvSpPr>
          <p:nvPr/>
        </p:nvSpPr>
        <p:spPr bwMode="auto">
          <a:xfrm>
            <a:off x="1905000" y="5029200"/>
            <a:ext cx="533400" cy="609600"/>
          </a:xfrm>
          <a:prstGeom prst="can">
            <a:avLst>
              <a:gd name="adj" fmla="val 28571"/>
            </a:avLst>
          </a:prstGeom>
          <a:solidFill>
            <a:schemeClr val="tx1"/>
          </a:solidFill>
          <a:ln w="9525">
            <a:solidFill>
              <a:schemeClr val="tx1"/>
            </a:solidFill>
            <a:round/>
            <a:headEnd/>
            <a:tailEnd/>
          </a:ln>
          <a:effectLst/>
        </p:spPr>
        <p:txBody>
          <a:bodyPr wrap="none" anchor="ctr"/>
          <a:lstStyle/>
          <a:p>
            <a:endParaRPr lang="en-US"/>
          </a:p>
        </p:txBody>
      </p:sp>
      <p:sp>
        <p:nvSpPr>
          <p:cNvPr id="34833" name="Line 17"/>
          <p:cNvSpPr>
            <a:spLocks noChangeShapeType="1"/>
          </p:cNvSpPr>
          <p:nvPr/>
        </p:nvSpPr>
        <p:spPr bwMode="auto">
          <a:xfrm>
            <a:off x="3657600" y="4724400"/>
            <a:ext cx="381000" cy="685800"/>
          </a:xfrm>
          <a:prstGeom prst="line">
            <a:avLst/>
          </a:prstGeom>
          <a:noFill/>
          <a:ln w="9525">
            <a:solidFill>
              <a:schemeClr val="tx1"/>
            </a:solidFill>
            <a:round/>
            <a:headEnd/>
            <a:tailEnd/>
          </a:ln>
          <a:effectLst/>
        </p:spPr>
        <p:txBody>
          <a:bodyPr/>
          <a:lstStyle/>
          <a:p>
            <a:endParaRPr lang="en-US"/>
          </a:p>
        </p:txBody>
      </p:sp>
      <p:sp>
        <p:nvSpPr>
          <p:cNvPr id="34834" name="AutoShape 18"/>
          <p:cNvSpPr>
            <a:spLocks noChangeArrowheads="1"/>
          </p:cNvSpPr>
          <p:nvPr/>
        </p:nvSpPr>
        <p:spPr bwMode="auto">
          <a:xfrm>
            <a:off x="3276600" y="3657600"/>
            <a:ext cx="762000" cy="9906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
        <p:nvSpPr>
          <p:cNvPr id="34835" name="Line 19"/>
          <p:cNvSpPr>
            <a:spLocks noChangeShapeType="1"/>
          </p:cNvSpPr>
          <p:nvPr/>
        </p:nvSpPr>
        <p:spPr bwMode="auto">
          <a:xfrm flipV="1">
            <a:off x="685800" y="5715000"/>
            <a:ext cx="533400" cy="457200"/>
          </a:xfrm>
          <a:prstGeom prst="line">
            <a:avLst/>
          </a:prstGeom>
          <a:noFill/>
          <a:ln w="9525">
            <a:solidFill>
              <a:schemeClr val="tx1"/>
            </a:solidFill>
            <a:round/>
            <a:headEnd/>
            <a:tailEnd/>
          </a:ln>
          <a:effectLst/>
        </p:spPr>
        <p:txBody>
          <a:bodyPr/>
          <a:lstStyle/>
          <a:p>
            <a:endParaRPr lang="en-US"/>
          </a:p>
        </p:txBody>
      </p:sp>
      <p:sp>
        <p:nvSpPr>
          <p:cNvPr id="34836" name="Line 20"/>
          <p:cNvSpPr>
            <a:spLocks noChangeShapeType="1"/>
          </p:cNvSpPr>
          <p:nvPr/>
        </p:nvSpPr>
        <p:spPr bwMode="auto">
          <a:xfrm flipV="1">
            <a:off x="8077200" y="5715000"/>
            <a:ext cx="304800" cy="457200"/>
          </a:xfrm>
          <a:prstGeom prst="line">
            <a:avLst/>
          </a:prstGeom>
          <a:noFill/>
          <a:ln w="9525">
            <a:solidFill>
              <a:schemeClr val="tx1"/>
            </a:solidFill>
            <a:round/>
            <a:headEnd/>
            <a:tailEnd/>
          </a:ln>
          <a:effectLst/>
        </p:spPr>
        <p:txBody>
          <a:bodyPr/>
          <a:lstStyle/>
          <a:p>
            <a:endParaRPr lang="en-US"/>
          </a:p>
        </p:txBody>
      </p:sp>
      <p:sp>
        <p:nvSpPr>
          <p:cNvPr id="34837" name="Freeform 21"/>
          <p:cNvSpPr>
            <a:spLocks/>
          </p:cNvSpPr>
          <p:nvPr/>
        </p:nvSpPr>
        <p:spPr bwMode="auto">
          <a:xfrm>
            <a:off x="1774825" y="4648200"/>
            <a:ext cx="739775" cy="473075"/>
          </a:xfrm>
          <a:custGeom>
            <a:avLst/>
            <a:gdLst/>
            <a:ahLst/>
            <a:cxnLst>
              <a:cxn ang="0">
                <a:pos x="0" y="0"/>
              </a:cxn>
              <a:cxn ang="0">
                <a:pos x="68" y="46"/>
              </a:cxn>
              <a:cxn ang="0">
                <a:pos x="102" y="192"/>
              </a:cxn>
              <a:cxn ang="0">
                <a:pos x="113" y="226"/>
              </a:cxn>
              <a:cxn ang="0">
                <a:pos x="215" y="271"/>
              </a:cxn>
              <a:cxn ang="0">
                <a:pos x="350" y="260"/>
              </a:cxn>
              <a:cxn ang="0">
                <a:pos x="362" y="226"/>
              </a:cxn>
              <a:cxn ang="0">
                <a:pos x="395" y="215"/>
              </a:cxn>
              <a:cxn ang="0">
                <a:pos x="441" y="113"/>
              </a:cxn>
              <a:cxn ang="0">
                <a:pos x="486" y="0"/>
              </a:cxn>
            </a:cxnLst>
            <a:rect l="0" t="0" r="r" b="b"/>
            <a:pathLst>
              <a:path w="486" h="273">
                <a:moveTo>
                  <a:pt x="0" y="0"/>
                </a:moveTo>
                <a:cubicBezTo>
                  <a:pt x="23" y="15"/>
                  <a:pt x="62" y="19"/>
                  <a:pt x="68" y="46"/>
                </a:cubicBezTo>
                <a:cubicBezTo>
                  <a:pt x="80" y="95"/>
                  <a:pt x="91" y="143"/>
                  <a:pt x="102" y="192"/>
                </a:cubicBezTo>
                <a:cubicBezTo>
                  <a:pt x="105" y="204"/>
                  <a:pt x="105" y="217"/>
                  <a:pt x="113" y="226"/>
                </a:cubicBezTo>
                <a:cubicBezTo>
                  <a:pt x="122" y="236"/>
                  <a:pt x="199" y="266"/>
                  <a:pt x="215" y="271"/>
                </a:cubicBezTo>
                <a:cubicBezTo>
                  <a:pt x="260" y="267"/>
                  <a:pt x="307" y="273"/>
                  <a:pt x="350" y="260"/>
                </a:cubicBezTo>
                <a:cubicBezTo>
                  <a:pt x="361" y="256"/>
                  <a:pt x="354" y="234"/>
                  <a:pt x="362" y="226"/>
                </a:cubicBezTo>
                <a:cubicBezTo>
                  <a:pt x="370" y="218"/>
                  <a:pt x="384" y="219"/>
                  <a:pt x="395" y="215"/>
                </a:cubicBezTo>
                <a:cubicBezTo>
                  <a:pt x="422" y="134"/>
                  <a:pt x="405" y="167"/>
                  <a:pt x="441" y="113"/>
                </a:cubicBezTo>
                <a:cubicBezTo>
                  <a:pt x="451" y="63"/>
                  <a:pt x="464" y="43"/>
                  <a:pt x="486" y="0"/>
                </a:cubicBezTo>
              </a:path>
            </a:pathLst>
          </a:custGeom>
          <a:solidFill>
            <a:srgbClr val="CC99FF">
              <a:alpha val="30000"/>
            </a:srgbClr>
          </a:solidFill>
          <a:ln w="0">
            <a:solidFill>
              <a:srgbClr val="CCCCFF"/>
            </a:solidFill>
            <a:round/>
            <a:headEnd/>
            <a:tailEnd/>
          </a:ln>
          <a:effectLst/>
        </p:spPr>
        <p:txBody>
          <a:bodyPr/>
          <a:lstStyle/>
          <a:p>
            <a:endParaRPr lang="en-US"/>
          </a:p>
        </p:txBody>
      </p:sp>
      <p:sp>
        <p:nvSpPr>
          <p:cNvPr id="34838" name="Line 22"/>
          <p:cNvSpPr>
            <a:spLocks noChangeShapeType="1"/>
          </p:cNvSpPr>
          <p:nvPr/>
        </p:nvSpPr>
        <p:spPr bwMode="auto">
          <a:xfrm>
            <a:off x="1219200" y="5715000"/>
            <a:ext cx="7162800" cy="0"/>
          </a:xfrm>
          <a:prstGeom prst="line">
            <a:avLst/>
          </a:prstGeom>
          <a:noFill/>
          <a:ln w="9525">
            <a:solidFill>
              <a:schemeClr val="tx1"/>
            </a:solidFill>
            <a:round/>
            <a:headEnd/>
            <a:tailEnd/>
          </a:ln>
          <a:effectLst/>
        </p:spPr>
        <p:txBody>
          <a:bodyPr/>
          <a:lstStyle/>
          <a:p>
            <a:endParaRPr lang="en-US"/>
          </a:p>
        </p:txBody>
      </p:sp>
      <p:sp>
        <p:nvSpPr>
          <p:cNvPr id="34839" name="Line 23"/>
          <p:cNvSpPr>
            <a:spLocks noChangeShapeType="1"/>
          </p:cNvSpPr>
          <p:nvPr/>
        </p:nvSpPr>
        <p:spPr bwMode="auto">
          <a:xfrm>
            <a:off x="8229600" y="5943600"/>
            <a:ext cx="0" cy="914400"/>
          </a:xfrm>
          <a:prstGeom prst="line">
            <a:avLst/>
          </a:prstGeom>
          <a:noFill/>
          <a:ln w="9525">
            <a:solidFill>
              <a:schemeClr val="tx1"/>
            </a:solidFill>
            <a:round/>
            <a:headEnd/>
            <a:tailEnd/>
          </a:ln>
          <a:effectLst/>
        </p:spPr>
        <p:txBody>
          <a:bodyPr/>
          <a:lstStyle/>
          <a:p>
            <a:endParaRPr lang="en-US"/>
          </a:p>
        </p:txBody>
      </p:sp>
      <p:pic>
        <p:nvPicPr>
          <p:cNvPr id="34840" name="Picture 24" descr="mauveine"/>
          <p:cNvPicPr>
            <a:picLocks noGrp="1" noChangeAspect="1" noChangeArrowheads="1" noCrop="1"/>
          </p:cNvPicPr>
          <p:nvPr>
            <p:ph/>
          </p:nvPr>
        </p:nvPicPr>
        <p:blipFill>
          <a:blip r:embed="rId5" cstate="print"/>
          <a:srcRect/>
          <a:stretch>
            <a:fillRect/>
          </a:stretch>
        </p:blipFill>
        <p:spPr>
          <a:xfrm>
            <a:off x="1831975" y="4875213"/>
            <a:ext cx="157163" cy="112712"/>
          </a:xfrm>
          <a:noFill/>
          <a:ln/>
        </p:spPr>
      </p:pic>
      <p:pic>
        <p:nvPicPr>
          <p:cNvPr id="34841" name="Picture 25" descr="mauveine"/>
          <p:cNvPicPr>
            <a:picLocks noChangeAspect="1" noChangeArrowheads="1" noCrop="1"/>
          </p:cNvPicPr>
          <p:nvPr/>
        </p:nvPicPr>
        <p:blipFill>
          <a:blip r:embed="rId6" cstate="print"/>
          <a:srcRect/>
          <a:stretch>
            <a:fillRect/>
          </a:stretch>
        </p:blipFill>
        <p:spPr bwMode="auto">
          <a:xfrm>
            <a:off x="2136775" y="4846638"/>
            <a:ext cx="147638" cy="106362"/>
          </a:xfrm>
          <a:prstGeom prst="rect">
            <a:avLst/>
          </a:prstGeom>
          <a:noFill/>
          <a:ln w="9525">
            <a:noFill/>
            <a:miter lim="800000"/>
            <a:headEnd/>
            <a:tailEnd/>
          </a:ln>
        </p:spPr>
      </p:pic>
      <p:pic>
        <p:nvPicPr>
          <p:cNvPr id="34842" name="Picture 26" descr="mauveine"/>
          <p:cNvPicPr>
            <a:picLocks noChangeAspect="1" noChangeArrowheads="1" noCrop="1"/>
          </p:cNvPicPr>
          <p:nvPr/>
        </p:nvPicPr>
        <p:blipFill>
          <a:blip r:embed="rId6" cstate="print"/>
          <a:srcRect/>
          <a:stretch>
            <a:fillRect/>
          </a:stretch>
        </p:blipFill>
        <p:spPr bwMode="auto">
          <a:xfrm>
            <a:off x="2289175" y="4692650"/>
            <a:ext cx="149225" cy="107950"/>
          </a:xfrm>
          <a:prstGeom prst="rect">
            <a:avLst/>
          </a:prstGeom>
          <a:noFill/>
          <a:ln w="9525">
            <a:noFill/>
            <a:miter lim="800000"/>
            <a:headEnd/>
            <a:tailEnd/>
          </a:ln>
        </p:spPr>
      </p:pic>
      <p:pic>
        <p:nvPicPr>
          <p:cNvPr id="34843" name="Picture 27" descr="mauveine"/>
          <p:cNvPicPr>
            <a:picLocks noChangeAspect="1" noChangeArrowheads="1" noCrop="1"/>
          </p:cNvPicPr>
          <p:nvPr/>
        </p:nvPicPr>
        <p:blipFill>
          <a:blip r:embed="rId6" cstate="print"/>
          <a:srcRect/>
          <a:stretch>
            <a:fillRect/>
          </a:stretch>
        </p:blipFill>
        <p:spPr bwMode="auto">
          <a:xfrm>
            <a:off x="1981200" y="4694238"/>
            <a:ext cx="147638" cy="106362"/>
          </a:xfrm>
          <a:prstGeom prst="rect">
            <a:avLst/>
          </a:prstGeom>
          <a:noFill/>
          <a:ln w="9525">
            <a:noFill/>
            <a:miter lim="800000"/>
            <a:headEnd/>
            <a:tailEnd/>
          </a:ln>
        </p:spPr>
      </p:pic>
      <p:pic>
        <p:nvPicPr>
          <p:cNvPr id="34844" name="Picture 28" descr="mauveine"/>
          <p:cNvPicPr>
            <a:picLocks noChangeAspect="1" noChangeArrowheads="1" noCrop="1"/>
          </p:cNvPicPr>
          <p:nvPr/>
        </p:nvPicPr>
        <p:blipFill>
          <a:blip r:embed="rId6" cstate="print"/>
          <a:srcRect/>
          <a:stretch>
            <a:fillRect/>
          </a:stretch>
        </p:blipFill>
        <p:spPr bwMode="auto">
          <a:xfrm>
            <a:off x="2286000" y="4922838"/>
            <a:ext cx="147638" cy="106362"/>
          </a:xfrm>
          <a:prstGeom prst="rect">
            <a:avLst/>
          </a:prstGeom>
          <a:noFill/>
          <a:ln w="9525">
            <a:noFill/>
            <a:miter lim="800000"/>
            <a:headEnd/>
            <a:tailEnd/>
          </a:ln>
        </p:spPr>
      </p:pic>
      <p:pic>
        <p:nvPicPr>
          <p:cNvPr id="34845" name="Picture 29" descr="mauveine"/>
          <p:cNvPicPr>
            <a:picLocks noChangeAspect="1" noChangeArrowheads="1" noCrop="1"/>
          </p:cNvPicPr>
          <p:nvPr/>
        </p:nvPicPr>
        <p:blipFill>
          <a:blip r:embed="rId6" cstate="print"/>
          <a:srcRect/>
          <a:stretch>
            <a:fillRect/>
          </a:stretch>
        </p:blipFill>
        <p:spPr bwMode="auto">
          <a:xfrm>
            <a:off x="1905000" y="4846638"/>
            <a:ext cx="147638" cy="106362"/>
          </a:xfrm>
          <a:prstGeom prst="rect">
            <a:avLst/>
          </a:prstGeom>
          <a:noFill/>
          <a:ln w="9525">
            <a:noFill/>
            <a:miter lim="800000"/>
            <a:headEnd/>
            <a:tailEnd/>
          </a:ln>
        </p:spPr>
      </p:pic>
      <p:pic>
        <p:nvPicPr>
          <p:cNvPr id="34846" name="Picture 30" descr="mauveine"/>
          <p:cNvPicPr>
            <a:picLocks noChangeAspect="1" noChangeArrowheads="1" noCrop="1"/>
          </p:cNvPicPr>
          <p:nvPr/>
        </p:nvPicPr>
        <p:blipFill>
          <a:blip r:embed="rId6" cstate="print"/>
          <a:srcRect/>
          <a:stretch>
            <a:fillRect/>
          </a:stretch>
        </p:blipFill>
        <p:spPr bwMode="auto">
          <a:xfrm>
            <a:off x="2133600" y="4999038"/>
            <a:ext cx="147638" cy="106362"/>
          </a:xfrm>
          <a:prstGeom prst="rect">
            <a:avLst/>
          </a:prstGeom>
          <a:noFill/>
          <a:ln w="9525">
            <a:noFill/>
            <a:miter lim="800000"/>
            <a:headEnd/>
            <a:tailEnd/>
          </a:ln>
        </p:spPr>
      </p:pic>
      <p:pic>
        <p:nvPicPr>
          <p:cNvPr id="34847" name="Picture 31" descr="mauveine"/>
          <p:cNvPicPr>
            <a:picLocks noChangeAspect="1" noChangeArrowheads="1" noCrop="1"/>
          </p:cNvPicPr>
          <p:nvPr/>
        </p:nvPicPr>
        <p:blipFill>
          <a:blip r:embed="rId6" cstate="print"/>
          <a:srcRect/>
          <a:stretch>
            <a:fillRect/>
          </a:stretch>
        </p:blipFill>
        <p:spPr bwMode="auto">
          <a:xfrm>
            <a:off x="2133600" y="4618038"/>
            <a:ext cx="147638" cy="1063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 calcmode="lin" valueType="num">
                                      <p:cBhvr>
                                        <p:cTn id="7" dur="1000" fill="hold"/>
                                        <p:tgtEl>
                                          <p:spTgt spid="34820"/>
                                        </p:tgtEl>
                                        <p:attrNameLst>
                                          <p:attrName>ppt_w</p:attrName>
                                        </p:attrNameLst>
                                      </p:cBhvr>
                                      <p:tavLst>
                                        <p:tav tm="0">
                                          <p:val>
                                            <p:fltVal val="0"/>
                                          </p:val>
                                        </p:tav>
                                        <p:tav tm="100000">
                                          <p:val>
                                            <p:strVal val="#ppt_w"/>
                                          </p:val>
                                        </p:tav>
                                      </p:tavLst>
                                    </p:anim>
                                    <p:anim calcmode="lin" valueType="num">
                                      <p:cBhvr>
                                        <p:cTn id="8" dur="1000" fill="hold"/>
                                        <p:tgtEl>
                                          <p:spTgt spid="34820"/>
                                        </p:tgtEl>
                                        <p:attrNameLst>
                                          <p:attrName>ppt_h</p:attrName>
                                        </p:attrNameLst>
                                      </p:cBhvr>
                                      <p:tavLst>
                                        <p:tav tm="0">
                                          <p:val>
                                            <p:fltVal val="0"/>
                                          </p:val>
                                        </p:tav>
                                        <p:tav tm="100000">
                                          <p:val>
                                            <p:strVal val="#ppt_h"/>
                                          </p:val>
                                        </p:tav>
                                      </p:tavLst>
                                    </p:anim>
                                    <p:anim calcmode="lin" valueType="num">
                                      <p:cBhvr>
                                        <p:cTn id="9" dur="1000" fill="hold"/>
                                        <p:tgtEl>
                                          <p:spTgt spid="3482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4820"/>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34819"/>
                                        </p:tgtEl>
                                        <p:attrNameLst>
                                          <p:attrName>style.visibility</p:attrName>
                                        </p:attrNameLst>
                                      </p:cBhvr>
                                      <p:to>
                                        <p:strVal val="visible"/>
                                      </p:to>
                                    </p:set>
                                    <p:anim calcmode="lin" valueType="num">
                                      <p:cBhvr>
                                        <p:cTn id="13" dur="1000" fill="hold"/>
                                        <p:tgtEl>
                                          <p:spTgt spid="34819"/>
                                        </p:tgtEl>
                                        <p:attrNameLst>
                                          <p:attrName>ppt_w</p:attrName>
                                        </p:attrNameLst>
                                      </p:cBhvr>
                                      <p:tavLst>
                                        <p:tav tm="0">
                                          <p:val>
                                            <p:fltVal val="0"/>
                                          </p:val>
                                        </p:tav>
                                        <p:tav tm="100000">
                                          <p:val>
                                            <p:strVal val="#ppt_w"/>
                                          </p:val>
                                        </p:tav>
                                      </p:tavLst>
                                    </p:anim>
                                    <p:anim calcmode="lin" valueType="num">
                                      <p:cBhvr>
                                        <p:cTn id="14" dur="1000" fill="hold"/>
                                        <p:tgtEl>
                                          <p:spTgt spid="34819"/>
                                        </p:tgtEl>
                                        <p:attrNameLst>
                                          <p:attrName>ppt_h</p:attrName>
                                        </p:attrNameLst>
                                      </p:cBhvr>
                                      <p:tavLst>
                                        <p:tav tm="0">
                                          <p:val>
                                            <p:fltVal val="0"/>
                                          </p:val>
                                        </p:tav>
                                        <p:tav tm="100000">
                                          <p:val>
                                            <p:strVal val="#ppt_h"/>
                                          </p:val>
                                        </p:tav>
                                      </p:tavLst>
                                    </p:anim>
                                    <p:anim calcmode="lin" valueType="num">
                                      <p:cBhvr>
                                        <p:cTn id="15" dur="1000" fill="hold"/>
                                        <p:tgtEl>
                                          <p:spTgt spid="34819"/>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481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4823"/>
                                        </p:tgtEl>
                                        <p:attrNameLst>
                                          <p:attrName>style.visibility</p:attrName>
                                        </p:attrNameLst>
                                      </p:cBhvr>
                                      <p:to>
                                        <p:strVal val="visible"/>
                                      </p:to>
                                    </p:set>
                                    <p:animEffect transition="in" filter="fade">
                                      <p:cBhvr>
                                        <p:cTn id="21" dur="2000"/>
                                        <p:tgtEl>
                                          <p:spTgt spid="3482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4824"/>
                                        </p:tgtEl>
                                        <p:attrNameLst>
                                          <p:attrName>style.visibility</p:attrName>
                                        </p:attrNameLst>
                                      </p:cBhvr>
                                      <p:to>
                                        <p:strVal val="visible"/>
                                      </p:to>
                                    </p:set>
                                    <p:animEffect transition="in" filter="fade">
                                      <p:cBhvr>
                                        <p:cTn id="24" dur="2000"/>
                                        <p:tgtEl>
                                          <p:spTgt spid="3482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4825"/>
                                        </p:tgtEl>
                                        <p:attrNameLst>
                                          <p:attrName>style.visibility</p:attrName>
                                        </p:attrNameLst>
                                      </p:cBhvr>
                                      <p:to>
                                        <p:strVal val="visible"/>
                                      </p:to>
                                    </p:set>
                                    <p:animEffect transition="in" filter="fade">
                                      <p:cBhvr>
                                        <p:cTn id="27" dur="2000"/>
                                        <p:tgtEl>
                                          <p:spTgt spid="3482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4835"/>
                                        </p:tgtEl>
                                        <p:attrNameLst>
                                          <p:attrName>style.visibility</p:attrName>
                                        </p:attrNameLst>
                                      </p:cBhvr>
                                      <p:to>
                                        <p:strVal val="visible"/>
                                      </p:to>
                                    </p:set>
                                    <p:animEffect transition="in" filter="fade">
                                      <p:cBhvr>
                                        <p:cTn id="30" dur="2000"/>
                                        <p:tgtEl>
                                          <p:spTgt spid="3483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4836"/>
                                        </p:tgtEl>
                                        <p:attrNameLst>
                                          <p:attrName>style.visibility</p:attrName>
                                        </p:attrNameLst>
                                      </p:cBhvr>
                                      <p:to>
                                        <p:strVal val="visible"/>
                                      </p:to>
                                    </p:set>
                                    <p:animEffect transition="in" filter="fade">
                                      <p:cBhvr>
                                        <p:cTn id="33" dur="2000"/>
                                        <p:tgtEl>
                                          <p:spTgt spid="34836"/>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4839"/>
                                        </p:tgtEl>
                                        <p:attrNameLst>
                                          <p:attrName>style.visibility</p:attrName>
                                        </p:attrNameLst>
                                      </p:cBhvr>
                                      <p:to>
                                        <p:strVal val="visible"/>
                                      </p:to>
                                    </p:set>
                                    <p:animEffect transition="in" filter="fade">
                                      <p:cBhvr>
                                        <p:cTn id="36" dur="2000"/>
                                        <p:tgtEl>
                                          <p:spTgt spid="3483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4838"/>
                                        </p:tgtEl>
                                        <p:attrNameLst>
                                          <p:attrName>style.visibility</p:attrName>
                                        </p:attrNameLst>
                                      </p:cBhvr>
                                      <p:to>
                                        <p:strVal val="visible"/>
                                      </p:to>
                                    </p:set>
                                    <p:animEffect transition="in" filter="fade">
                                      <p:cBhvr>
                                        <p:cTn id="39" dur="2000"/>
                                        <p:tgtEl>
                                          <p:spTgt spid="34838"/>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4826"/>
                                        </p:tgtEl>
                                        <p:attrNameLst>
                                          <p:attrName>style.visibility</p:attrName>
                                        </p:attrNameLst>
                                      </p:cBhvr>
                                      <p:to>
                                        <p:strVal val="visible"/>
                                      </p:to>
                                    </p:set>
                                    <p:animEffect transition="in" filter="fade">
                                      <p:cBhvr>
                                        <p:cTn id="42" dur="2000"/>
                                        <p:tgtEl>
                                          <p:spTgt spid="3482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4828"/>
                                        </p:tgtEl>
                                        <p:attrNameLst>
                                          <p:attrName>style.visibility</p:attrName>
                                        </p:attrNameLst>
                                      </p:cBhvr>
                                      <p:to>
                                        <p:strVal val="visible"/>
                                      </p:to>
                                    </p:set>
                                    <p:animEffect transition="in" filter="fade">
                                      <p:cBhvr>
                                        <p:cTn id="45" dur="2000"/>
                                        <p:tgtEl>
                                          <p:spTgt spid="34828"/>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4827"/>
                                        </p:tgtEl>
                                        <p:attrNameLst>
                                          <p:attrName>style.visibility</p:attrName>
                                        </p:attrNameLst>
                                      </p:cBhvr>
                                      <p:to>
                                        <p:strVal val="visible"/>
                                      </p:to>
                                    </p:set>
                                    <p:animEffect transition="in" filter="fade">
                                      <p:cBhvr>
                                        <p:cTn id="48" dur="2000"/>
                                        <p:tgtEl>
                                          <p:spTgt spid="34827"/>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4830"/>
                                        </p:tgtEl>
                                        <p:attrNameLst>
                                          <p:attrName>style.visibility</p:attrName>
                                        </p:attrNameLst>
                                      </p:cBhvr>
                                      <p:to>
                                        <p:strVal val="visible"/>
                                      </p:to>
                                    </p:set>
                                    <p:animEffect transition="in" filter="fade">
                                      <p:cBhvr>
                                        <p:cTn id="51" dur="2000"/>
                                        <p:tgtEl>
                                          <p:spTgt spid="3483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4831"/>
                                        </p:tgtEl>
                                        <p:attrNameLst>
                                          <p:attrName>style.visibility</p:attrName>
                                        </p:attrNameLst>
                                      </p:cBhvr>
                                      <p:to>
                                        <p:strVal val="visible"/>
                                      </p:to>
                                    </p:set>
                                    <p:animEffect transition="in" filter="fade">
                                      <p:cBhvr>
                                        <p:cTn id="54" dur="2000"/>
                                        <p:tgtEl>
                                          <p:spTgt spid="34831"/>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34829"/>
                                        </p:tgtEl>
                                        <p:attrNameLst>
                                          <p:attrName>style.visibility</p:attrName>
                                        </p:attrNameLst>
                                      </p:cBhvr>
                                      <p:to>
                                        <p:strVal val="visible"/>
                                      </p:to>
                                    </p:set>
                                    <p:animEffect transition="in" filter="fade">
                                      <p:cBhvr>
                                        <p:cTn id="57" dur="2000"/>
                                        <p:tgtEl>
                                          <p:spTgt spid="34829"/>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4834"/>
                                        </p:tgtEl>
                                        <p:attrNameLst>
                                          <p:attrName>style.visibility</p:attrName>
                                        </p:attrNameLst>
                                      </p:cBhvr>
                                      <p:to>
                                        <p:strVal val="visible"/>
                                      </p:to>
                                    </p:set>
                                    <p:animEffect transition="in" filter="fade">
                                      <p:cBhvr>
                                        <p:cTn id="60" dur="2000"/>
                                        <p:tgtEl>
                                          <p:spTgt spid="34834"/>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34833"/>
                                        </p:tgtEl>
                                        <p:attrNameLst>
                                          <p:attrName>style.visibility</p:attrName>
                                        </p:attrNameLst>
                                      </p:cBhvr>
                                      <p:to>
                                        <p:strVal val="visible"/>
                                      </p:to>
                                    </p:set>
                                    <p:animEffect transition="in" filter="fade">
                                      <p:cBhvr>
                                        <p:cTn id="63" dur="2000"/>
                                        <p:tgtEl>
                                          <p:spTgt spid="34833"/>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34822"/>
                                        </p:tgtEl>
                                        <p:attrNameLst>
                                          <p:attrName>style.visibility</p:attrName>
                                        </p:attrNameLst>
                                      </p:cBhvr>
                                      <p:to>
                                        <p:strVal val="visible"/>
                                      </p:to>
                                    </p:set>
                                    <p:animEffect transition="in" filter="fade">
                                      <p:cBhvr>
                                        <p:cTn id="66" dur="2000"/>
                                        <p:tgtEl>
                                          <p:spTgt spid="34822"/>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34821"/>
                                        </p:tgtEl>
                                        <p:attrNameLst>
                                          <p:attrName>style.visibility</p:attrName>
                                        </p:attrNameLst>
                                      </p:cBhvr>
                                      <p:to>
                                        <p:strVal val="visible"/>
                                      </p:to>
                                    </p:set>
                                    <p:animEffect transition="in" filter="fade">
                                      <p:cBhvr>
                                        <p:cTn id="69" dur="2000"/>
                                        <p:tgtEl>
                                          <p:spTgt spid="34821"/>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34832"/>
                                        </p:tgtEl>
                                        <p:attrNameLst>
                                          <p:attrName>style.visibility</p:attrName>
                                        </p:attrNameLst>
                                      </p:cBhvr>
                                      <p:to>
                                        <p:strVal val="visible"/>
                                      </p:to>
                                    </p:set>
                                    <p:animEffect transition="in" filter="fade">
                                      <p:cBhvr>
                                        <p:cTn id="72" dur="2000"/>
                                        <p:tgtEl>
                                          <p:spTgt spid="34832"/>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34837"/>
                                        </p:tgtEl>
                                        <p:attrNameLst>
                                          <p:attrName>style.visibility</p:attrName>
                                        </p:attrNameLst>
                                      </p:cBhvr>
                                      <p:to>
                                        <p:strVal val="visible"/>
                                      </p:to>
                                    </p:set>
                                    <p:animEffect transition="in" filter="wipe(down)">
                                      <p:cBhvr>
                                        <p:cTn id="77" dur="500"/>
                                        <p:tgtEl>
                                          <p:spTgt spid="34837"/>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34840"/>
                                        </p:tgtEl>
                                        <p:attrNameLst>
                                          <p:attrName>style.visibility</p:attrName>
                                        </p:attrNameLst>
                                      </p:cBhvr>
                                      <p:to>
                                        <p:strVal val="visible"/>
                                      </p:to>
                                    </p:set>
                                    <p:animEffect transition="in" filter="fade">
                                      <p:cBhvr>
                                        <p:cTn id="82" dur="2000"/>
                                        <p:tgtEl>
                                          <p:spTgt spid="34840"/>
                                        </p:tgtEl>
                                      </p:cBhvr>
                                    </p:animEffect>
                                  </p:childTnLst>
                                </p:cTn>
                              </p:par>
                              <p:par>
                                <p:cTn id="83" presetID="10" presetClass="entr" presetSubtype="0" fill="hold" nodeType="withEffect">
                                  <p:stCondLst>
                                    <p:cond delay="0"/>
                                  </p:stCondLst>
                                  <p:childTnLst>
                                    <p:set>
                                      <p:cBhvr>
                                        <p:cTn id="84" dur="1" fill="hold">
                                          <p:stCondLst>
                                            <p:cond delay="0"/>
                                          </p:stCondLst>
                                        </p:cTn>
                                        <p:tgtEl>
                                          <p:spTgt spid="34841"/>
                                        </p:tgtEl>
                                        <p:attrNameLst>
                                          <p:attrName>style.visibility</p:attrName>
                                        </p:attrNameLst>
                                      </p:cBhvr>
                                      <p:to>
                                        <p:strVal val="visible"/>
                                      </p:to>
                                    </p:set>
                                    <p:animEffect transition="in" filter="fade">
                                      <p:cBhvr>
                                        <p:cTn id="85" dur="2000"/>
                                        <p:tgtEl>
                                          <p:spTgt spid="34841"/>
                                        </p:tgtEl>
                                      </p:cBhvr>
                                    </p:animEffect>
                                  </p:childTnLst>
                                </p:cTn>
                              </p:par>
                              <p:par>
                                <p:cTn id="86" presetID="10" presetClass="entr" presetSubtype="0" fill="hold" nodeType="withEffect">
                                  <p:stCondLst>
                                    <p:cond delay="0"/>
                                  </p:stCondLst>
                                  <p:childTnLst>
                                    <p:set>
                                      <p:cBhvr>
                                        <p:cTn id="87" dur="1" fill="hold">
                                          <p:stCondLst>
                                            <p:cond delay="0"/>
                                          </p:stCondLst>
                                        </p:cTn>
                                        <p:tgtEl>
                                          <p:spTgt spid="34842"/>
                                        </p:tgtEl>
                                        <p:attrNameLst>
                                          <p:attrName>style.visibility</p:attrName>
                                        </p:attrNameLst>
                                      </p:cBhvr>
                                      <p:to>
                                        <p:strVal val="visible"/>
                                      </p:to>
                                    </p:set>
                                    <p:animEffect transition="in" filter="fade">
                                      <p:cBhvr>
                                        <p:cTn id="88" dur="2000"/>
                                        <p:tgtEl>
                                          <p:spTgt spid="34842"/>
                                        </p:tgtEl>
                                      </p:cBhvr>
                                    </p:animEffect>
                                  </p:childTnLst>
                                </p:cTn>
                              </p:par>
                              <p:par>
                                <p:cTn id="89" presetID="10" presetClass="entr" presetSubtype="0" fill="hold" nodeType="withEffect">
                                  <p:stCondLst>
                                    <p:cond delay="0"/>
                                  </p:stCondLst>
                                  <p:childTnLst>
                                    <p:set>
                                      <p:cBhvr>
                                        <p:cTn id="90" dur="1" fill="hold">
                                          <p:stCondLst>
                                            <p:cond delay="0"/>
                                          </p:stCondLst>
                                        </p:cTn>
                                        <p:tgtEl>
                                          <p:spTgt spid="34843"/>
                                        </p:tgtEl>
                                        <p:attrNameLst>
                                          <p:attrName>style.visibility</p:attrName>
                                        </p:attrNameLst>
                                      </p:cBhvr>
                                      <p:to>
                                        <p:strVal val="visible"/>
                                      </p:to>
                                    </p:set>
                                    <p:animEffect transition="in" filter="fade">
                                      <p:cBhvr>
                                        <p:cTn id="91" dur="2000"/>
                                        <p:tgtEl>
                                          <p:spTgt spid="34843"/>
                                        </p:tgtEl>
                                      </p:cBhvr>
                                    </p:animEffect>
                                  </p:childTnLst>
                                </p:cTn>
                              </p:par>
                              <p:par>
                                <p:cTn id="92" presetID="10" presetClass="entr" presetSubtype="0" fill="hold" nodeType="withEffect">
                                  <p:stCondLst>
                                    <p:cond delay="0"/>
                                  </p:stCondLst>
                                  <p:childTnLst>
                                    <p:set>
                                      <p:cBhvr>
                                        <p:cTn id="93" dur="1" fill="hold">
                                          <p:stCondLst>
                                            <p:cond delay="0"/>
                                          </p:stCondLst>
                                        </p:cTn>
                                        <p:tgtEl>
                                          <p:spTgt spid="34844"/>
                                        </p:tgtEl>
                                        <p:attrNameLst>
                                          <p:attrName>style.visibility</p:attrName>
                                        </p:attrNameLst>
                                      </p:cBhvr>
                                      <p:to>
                                        <p:strVal val="visible"/>
                                      </p:to>
                                    </p:set>
                                    <p:animEffect transition="in" filter="fade">
                                      <p:cBhvr>
                                        <p:cTn id="94" dur="2000"/>
                                        <p:tgtEl>
                                          <p:spTgt spid="34844"/>
                                        </p:tgtEl>
                                      </p:cBhvr>
                                    </p:animEffect>
                                  </p:childTnLst>
                                </p:cTn>
                              </p:par>
                              <p:par>
                                <p:cTn id="95" presetID="10" presetClass="entr" presetSubtype="0" fill="hold" nodeType="withEffect">
                                  <p:stCondLst>
                                    <p:cond delay="0"/>
                                  </p:stCondLst>
                                  <p:childTnLst>
                                    <p:set>
                                      <p:cBhvr>
                                        <p:cTn id="96" dur="1" fill="hold">
                                          <p:stCondLst>
                                            <p:cond delay="0"/>
                                          </p:stCondLst>
                                        </p:cTn>
                                        <p:tgtEl>
                                          <p:spTgt spid="34845"/>
                                        </p:tgtEl>
                                        <p:attrNameLst>
                                          <p:attrName>style.visibility</p:attrName>
                                        </p:attrNameLst>
                                      </p:cBhvr>
                                      <p:to>
                                        <p:strVal val="visible"/>
                                      </p:to>
                                    </p:set>
                                    <p:animEffect transition="in" filter="fade">
                                      <p:cBhvr>
                                        <p:cTn id="97" dur="2000"/>
                                        <p:tgtEl>
                                          <p:spTgt spid="34845"/>
                                        </p:tgtEl>
                                      </p:cBhvr>
                                    </p:animEffect>
                                  </p:childTnLst>
                                </p:cTn>
                              </p:par>
                              <p:par>
                                <p:cTn id="98" presetID="10" presetClass="entr" presetSubtype="0" fill="hold" nodeType="withEffect">
                                  <p:stCondLst>
                                    <p:cond delay="0"/>
                                  </p:stCondLst>
                                  <p:childTnLst>
                                    <p:set>
                                      <p:cBhvr>
                                        <p:cTn id="99" dur="1" fill="hold">
                                          <p:stCondLst>
                                            <p:cond delay="0"/>
                                          </p:stCondLst>
                                        </p:cTn>
                                        <p:tgtEl>
                                          <p:spTgt spid="34846"/>
                                        </p:tgtEl>
                                        <p:attrNameLst>
                                          <p:attrName>style.visibility</p:attrName>
                                        </p:attrNameLst>
                                      </p:cBhvr>
                                      <p:to>
                                        <p:strVal val="visible"/>
                                      </p:to>
                                    </p:set>
                                    <p:animEffect transition="in" filter="fade">
                                      <p:cBhvr>
                                        <p:cTn id="100" dur="2000"/>
                                        <p:tgtEl>
                                          <p:spTgt spid="34846"/>
                                        </p:tgtEl>
                                      </p:cBhvr>
                                    </p:animEffect>
                                  </p:childTnLst>
                                </p:cTn>
                              </p:par>
                              <p:par>
                                <p:cTn id="101" presetID="10" presetClass="entr" presetSubtype="0" fill="hold" nodeType="withEffect">
                                  <p:stCondLst>
                                    <p:cond delay="0"/>
                                  </p:stCondLst>
                                  <p:childTnLst>
                                    <p:set>
                                      <p:cBhvr>
                                        <p:cTn id="102" dur="1" fill="hold">
                                          <p:stCondLst>
                                            <p:cond delay="0"/>
                                          </p:stCondLst>
                                        </p:cTn>
                                        <p:tgtEl>
                                          <p:spTgt spid="34847"/>
                                        </p:tgtEl>
                                        <p:attrNameLst>
                                          <p:attrName>style.visibility</p:attrName>
                                        </p:attrNameLst>
                                      </p:cBhvr>
                                      <p:to>
                                        <p:strVal val="visible"/>
                                      </p:to>
                                    </p:set>
                                    <p:animEffect transition="in" filter="fade">
                                      <p:cBhvr>
                                        <p:cTn id="103" dur="2000"/>
                                        <p:tgtEl>
                                          <p:spTgt spid="348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animBg="1"/>
      <p:bldP spid="34821" grpId="0" animBg="1"/>
      <p:bldP spid="34822" grpId="0" animBg="1"/>
      <p:bldP spid="34823" grpId="0" animBg="1"/>
      <p:bldP spid="34824" grpId="0" animBg="1"/>
      <p:bldP spid="34825" grpId="0" animBg="1"/>
      <p:bldP spid="34826" grpId="0" animBg="1"/>
      <p:bldP spid="34827" grpId="0" animBg="1"/>
      <p:bldP spid="34828" grpId="0" animBg="1"/>
      <p:bldP spid="34829" grpId="0" animBg="1"/>
      <p:bldP spid="34830" grpId="0" animBg="1"/>
      <p:bldP spid="34831" grpId="0" animBg="1"/>
      <p:bldP spid="34832" grpId="0" animBg="1"/>
      <p:bldP spid="34833" grpId="0" animBg="1"/>
      <p:bldP spid="34834" grpId="0" animBg="1"/>
      <p:bldP spid="34835" grpId="0" animBg="1"/>
      <p:bldP spid="34836" grpId="0" animBg="1"/>
      <p:bldP spid="34837" grpId="0" animBg="1"/>
      <p:bldP spid="34838" grpId="0" animBg="1"/>
      <p:bldP spid="3483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0" y="0"/>
            <a:ext cx="9144000" cy="3352800"/>
          </a:xfrm>
          <a:prstGeom prst="rect">
            <a:avLst/>
          </a:prstGeom>
          <a:gradFill rotWithShape="1">
            <a:gsLst>
              <a:gs pos="0">
                <a:schemeClr val="tx1"/>
              </a:gs>
              <a:gs pos="50000">
                <a:srgbClr val="00FFFF"/>
              </a:gs>
              <a:gs pos="100000">
                <a:schemeClr val="tx1"/>
              </a:gs>
            </a:gsLst>
            <a:lin ang="2700000" scaled="1"/>
          </a:gradFill>
          <a:ln w="9525">
            <a:solidFill>
              <a:schemeClr val="tx1"/>
            </a:solidFill>
            <a:miter lim="800000"/>
            <a:headEnd/>
            <a:tailEnd/>
          </a:ln>
          <a:effectLst/>
        </p:spPr>
        <p:txBody>
          <a:bodyPr wrap="none" anchor="ctr"/>
          <a:lstStyle/>
          <a:p>
            <a:endParaRPr lang="en-US"/>
          </a:p>
        </p:txBody>
      </p:sp>
      <p:graphicFrame>
        <p:nvGraphicFramePr>
          <p:cNvPr id="36867" name="Object 3"/>
          <p:cNvGraphicFramePr>
            <a:graphicFrameLocks noChangeAspect="1"/>
          </p:cNvGraphicFramePr>
          <p:nvPr/>
        </p:nvGraphicFramePr>
        <p:xfrm>
          <a:off x="0" y="3810000"/>
          <a:ext cx="2049463" cy="2590800"/>
        </p:xfrm>
        <a:graphic>
          <a:graphicData uri="http://schemas.openxmlformats.org/presentationml/2006/ole">
            <p:oleObj spid="_x0000_s36867" name="Bitmap Image" r:id="rId4" imgW="2610214" imgH="2895238" progId="PBrush">
              <p:embed/>
            </p:oleObj>
          </a:graphicData>
        </a:graphic>
      </p:graphicFrame>
      <p:sp>
        <p:nvSpPr>
          <p:cNvPr id="36868" name="AutoShape 4"/>
          <p:cNvSpPr>
            <a:spLocks noChangeArrowheads="1"/>
          </p:cNvSpPr>
          <p:nvPr/>
        </p:nvSpPr>
        <p:spPr bwMode="auto">
          <a:xfrm>
            <a:off x="1981200" y="3429000"/>
            <a:ext cx="7162800" cy="3429000"/>
          </a:xfrm>
          <a:prstGeom prst="wedgeRoundRectCallout">
            <a:avLst>
              <a:gd name="adj1" fmla="val -64537"/>
              <a:gd name="adj2" fmla="val -18287"/>
              <a:gd name="adj3" fmla="val 16667"/>
            </a:avLst>
          </a:prstGeom>
          <a:solidFill>
            <a:schemeClr val="bg1">
              <a:alpha val="0"/>
            </a:schemeClr>
          </a:solidFill>
          <a:ln w="9525">
            <a:solidFill>
              <a:schemeClr val="tx1"/>
            </a:solidFill>
            <a:miter lim="800000"/>
            <a:headEnd/>
            <a:tailEnd/>
          </a:ln>
          <a:effectLst/>
        </p:spPr>
        <p:txBody>
          <a:bodyPr/>
          <a:lstStyle/>
          <a:p>
            <a:pPr algn="ctr"/>
            <a:r>
              <a:rPr lang="en-US" sz="2400">
                <a:latin typeface="AucoinExtBol" pitchFamily="34" charset="0"/>
                <a:cs typeface="Times New Roman" pitchFamily="18" charset="0"/>
              </a:rPr>
              <a:t>“Synthetic means not found in nature, or in other words, made by man.  The synthetic dyes are more colorfast, cheaper, and easier to make than natural dyes.  Since 1856 many colors of dyes have been discovered, </a:t>
            </a:r>
            <a:r>
              <a:rPr lang="en-US" sz="2400">
                <a:solidFill>
                  <a:srgbClr val="FF3399"/>
                </a:solidFill>
                <a:latin typeface="AucoinExtBol" pitchFamily="34" charset="0"/>
                <a:cs typeface="Times New Roman" pitchFamily="18" charset="0"/>
              </a:rPr>
              <a:t>Magenta</a:t>
            </a:r>
            <a:r>
              <a:rPr lang="en-US" sz="2400">
                <a:latin typeface="AucoinExtBol" pitchFamily="34" charset="0"/>
                <a:cs typeface="Times New Roman" pitchFamily="18" charset="0"/>
              </a:rPr>
              <a:t> was found in 1859, </a:t>
            </a:r>
            <a:r>
              <a:rPr lang="en-US" sz="2400">
                <a:solidFill>
                  <a:srgbClr val="0066FF"/>
                </a:solidFill>
                <a:latin typeface="AucoinExtBol" pitchFamily="34" charset="0"/>
                <a:cs typeface="Times New Roman" pitchFamily="18" charset="0"/>
              </a:rPr>
              <a:t>Aniline blue</a:t>
            </a:r>
            <a:r>
              <a:rPr lang="en-US" sz="2400">
                <a:latin typeface="AucoinExtBol" pitchFamily="34" charset="0"/>
                <a:cs typeface="Times New Roman" pitchFamily="18" charset="0"/>
              </a:rPr>
              <a:t> in 1860, </a:t>
            </a:r>
            <a:r>
              <a:rPr lang="en-US" sz="2400" b="1">
                <a:latin typeface="AucoinExtBol" pitchFamily="34" charset="0"/>
                <a:cs typeface="Times New Roman" pitchFamily="18" charset="0"/>
              </a:rPr>
              <a:t>Aniline black</a:t>
            </a:r>
            <a:r>
              <a:rPr lang="en-US" sz="2400">
                <a:latin typeface="AucoinExtBol" pitchFamily="34" charset="0"/>
                <a:cs typeface="Times New Roman" pitchFamily="18" charset="0"/>
              </a:rPr>
              <a:t> in 1863, and </a:t>
            </a:r>
            <a:r>
              <a:rPr lang="en-US" sz="2400">
                <a:solidFill>
                  <a:srgbClr val="FF3300"/>
                </a:solidFill>
                <a:latin typeface="AucoinExtBol" pitchFamily="34" charset="0"/>
                <a:cs typeface="Times New Roman" pitchFamily="18" charset="0"/>
              </a:rPr>
              <a:t>Congo red</a:t>
            </a:r>
            <a:r>
              <a:rPr lang="en-US" sz="2400">
                <a:latin typeface="AucoinExtBol" pitchFamily="34" charset="0"/>
                <a:cs typeface="Times New Roman" pitchFamily="18" charset="0"/>
              </a:rPr>
              <a:t> in 1884.  Those are just a few of the many.“</a:t>
            </a:r>
          </a:p>
        </p:txBody>
      </p:sp>
      <p:sp>
        <p:nvSpPr>
          <p:cNvPr id="36869" name="Line 5"/>
          <p:cNvSpPr>
            <a:spLocks noChangeShapeType="1"/>
          </p:cNvSpPr>
          <p:nvPr/>
        </p:nvSpPr>
        <p:spPr bwMode="auto">
          <a:xfrm flipH="1">
            <a:off x="3657600" y="1143000"/>
            <a:ext cx="1219200" cy="533400"/>
          </a:xfrm>
          <a:prstGeom prst="line">
            <a:avLst/>
          </a:prstGeom>
          <a:noFill/>
          <a:ln w="9525">
            <a:solidFill>
              <a:schemeClr val="tx1"/>
            </a:solidFill>
            <a:round/>
            <a:headEnd/>
            <a:tailEnd/>
          </a:ln>
          <a:effectLst/>
        </p:spPr>
        <p:txBody>
          <a:bodyPr/>
          <a:lstStyle/>
          <a:p>
            <a:endParaRPr lang="en-US"/>
          </a:p>
        </p:txBody>
      </p:sp>
      <p:sp>
        <p:nvSpPr>
          <p:cNvPr id="36870" name="Line 6"/>
          <p:cNvSpPr>
            <a:spLocks noChangeShapeType="1"/>
          </p:cNvSpPr>
          <p:nvPr/>
        </p:nvSpPr>
        <p:spPr bwMode="auto">
          <a:xfrm>
            <a:off x="4876800" y="1066800"/>
            <a:ext cx="0" cy="1066800"/>
          </a:xfrm>
          <a:prstGeom prst="line">
            <a:avLst/>
          </a:prstGeom>
          <a:noFill/>
          <a:ln w="9525">
            <a:solidFill>
              <a:schemeClr val="tx1"/>
            </a:solidFill>
            <a:round/>
            <a:headEnd/>
            <a:tailEnd/>
          </a:ln>
          <a:effectLst/>
        </p:spPr>
        <p:txBody>
          <a:bodyPr/>
          <a:lstStyle/>
          <a:p>
            <a:endParaRPr lang="en-US"/>
          </a:p>
        </p:txBody>
      </p:sp>
      <p:sp>
        <p:nvSpPr>
          <p:cNvPr id="36871" name="Line 7"/>
          <p:cNvSpPr>
            <a:spLocks noChangeShapeType="1"/>
          </p:cNvSpPr>
          <p:nvPr/>
        </p:nvSpPr>
        <p:spPr bwMode="auto">
          <a:xfrm>
            <a:off x="762000" y="2590800"/>
            <a:ext cx="7391400" cy="0"/>
          </a:xfrm>
          <a:prstGeom prst="line">
            <a:avLst/>
          </a:prstGeom>
          <a:noFill/>
          <a:ln w="9525">
            <a:solidFill>
              <a:schemeClr val="tx1"/>
            </a:solidFill>
            <a:round/>
            <a:headEnd/>
            <a:tailEnd/>
          </a:ln>
          <a:effectLst/>
        </p:spPr>
        <p:txBody>
          <a:bodyPr/>
          <a:lstStyle/>
          <a:p>
            <a:endParaRPr lang="en-US"/>
          </a:p>
        </p:txBody>
      </p:sp>
      <p:sp>
        <p:nvSpPr>
          <p:cNvPr id="36872" name="Line 8"/>
          <p:cNvSpPr>
            <a:spLocks noChangeShapeType="1"/>
          </p:cNvSpPr>
          <p:nvPr/>
        </p:nvSpPr>
        <p:spPr bwMode="auto">
          <a:xfrm>
            <a:off x="8001000" y="2590800"/>
            <a:ext cx="0" cy="685800"/>
          </a:xfrm>
          <a:prstGeom prst="line">
            <a:avLst/>
          </a:prstGeom>
          <a:noFill/>
          <a:ln w="9525">
            <a:solidFill>
              <a:schemeClr val="tx1"/>
            </a:solidFill>
            <a:round/>
            <a:headEnd/>
            <a:tailEnd/>
          </a:ln>
          <a:effectLst/>
        </p:spPr>
        <p:txBody>
          <a:bodyPr/>
          <a:lstStyle/>
          <a:p>
            <a:endParaRPr lang="en-US"/>
          </a:p>
        </p:txBody>
      </p:sp>
      <p:sp>
        <p:nvSpPr>
          <p:cNvPr id="36873" name="Line 9"/>
          <p:cNvSpPr>
            <a:spLocks noChangeShapeType="1"/>
          </p:cNvSpPr>
          <p:nvPr/>
        </p:nvSpPr>
        <p:spPr bwMode="auto">
          <a:xfrm flipH="1">
            <a:off x="914400" y="2590800"/>
            <a:ext cx="0" cy="685800"/>
          </a:xfrm>
          <a:prstGeom prst="line">
            <a:avLst/>
          </a:prstGeom>
          <a:noFill/>
          <a:ln w="9525">
            <a:solidFill>
              <a:schemeClr val="tx1"/>
            </a:solidFill>
            <a:round/>
            <a:headEnd/>
            <a:tailEnd/>
          </a:ln>
          <a:effectLst/>
        </p:spPr>
        <p:txBody>
          <a:bodyPr/>
          <a:lstStyle/>
          <a:p>
            <a:endParaRPr lang="en-US"/>
          </a:p>
        </p:txBody>
      </p:sp>
      <p:sp>
        <p:nvSpPr>
          <p:cNvPr id="36874" name="AutoShape 10"/>
          <p:cNvSpPr>
            <a:spLocks noChangeArrowheads="1"/>
          </p:cNvSpPr>
          <p:nvPr/>
        </p:nvSpPr>
        <p:spPr bwMode="auto">
          <a:xfrm>
            <a:off x="1219200" y="1828800"/>
            <a:ext cx="533400" cy="609600"/>
          </a:xfrm>
          <a:prstGeom prst="can">
            <a:avLst>
              <a:gd name="adj" fmla="val 28571"/>
            </a:avLst>
          </a:prstGeom>
          <a:solidFill>
            <a:srgbClr val="FF6600"/>
          </a:solidFill>
          <a:ln w="9525">
            <a:solidFill>
              <a:schemeClr val="tx1"/>
            </a:solidFill>
            <a:round/>
            <a:headEnd/>
            <a:tailEnd/>
          </a:ln>
          <a:effectLst/>
        </p:spPr>
        <p:txBody>
          <a:bodyPr wrap="none" anchor="ctr"/>
          <a:lstStyle/>
          <a:p>
            <a:endParaRPr lang="en-US"/>
          </a:p>
        </p:txBody>
      </p:sp>
      <p:sp>
        <p:nvSpPr>
          <p:cNvPr id="36875" name="Line 11"/>
          <p:cNvSpPr>
            <a:spLocks noChangeShapeType="1"/>
          </p:cNvSpPr>
          <p:nvPr/>
        </p:nvSpPr>
        <p:spPr bwMode="auto">
          <a:xfrm>
            <a:off x="4876800" y="1143000"/>
            <a:ext cx="914400" cy="533400"/>
          </a:xfrm>
          <a:prstGeom prst="line">
            <a:avLst/>
          </a:prstGeom>
          <a:noFill/>
          <a:ln w="9525">
            <a:solidFill>
              <a:schemeClr val="tx1"/>
            </a:solidFill>
            <a:round/>
            <a:headEnd/>
            <a:tailEnd/>
          </a:ln>
          <a:effectLst/>
        </p:spPr>
        <p:txBody>
          <a:bodyPr/>
          <a:lstStyle/>
          <a:p>
            <a:endParaRPr lang="en-US"/>
          </a:p>
        </p:txBody>
      </p:sp>
      <p:sp>
        <p:nvSpPr>
          <p:cNvPr id="36876" name="AutoShape 12"/>
          <p:cNvSpPr>
            <a:spLocks noChangeArrowheads="1"/>
          </p:cNvSpPr>
          <p:nvPr/>
        </p:nvSpPr>
        <p:spPr bwMode="auto">
          <a:xfrm>
            <a:off x="4495800" y="76200"/>
            <a:ext cx="762000" cy="9906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
        <p:nvSpPr>
          <p:cNvPr id="36877" name="Line 13"/>
          <p:cNvSpPr>
            <a:spLocks noChangeShapeType="1"/>
          </p:cNvSpPr>
          <p:nvPr/>
        </p:nvSpPr>
        <p:spPr bwMode="auto">
          <a:xfrm flipV="1">
            <a:off x="762000" y="2133600"/>
            <a:ext cx="533400" cy="457200"/>
          </a:xfrm>
          <a:prstGeom prst="line">
            <a:avLst/>
          </a:prstGeom>
          <a:noFill/>
          <a:ln w="9525">
            <a:solidFill>
              <a:schemeClr val="tx1"/>
            </a:solidFill>
            <a:round/>
            <a:headEnd/>
            <a:tailEnd/>
          </a:ln>
          <a:effectLst/>
        </p:spPr>
        <p:txBody>
          <a:bodyPr/>
          <a:lstStyle/>
          <a:p>
            <a:endParaRPr lang="en-US"/>
          </a:p>
        </p:txBody>
      </p:sp>
      <p:sp>
        <p:nvSpPr>
          <p:cNvPr id="36878" name="Line 14"/>
          <p:cNvSpPr>
            <a:spLocks noChangeShapeType="1"/>
          </p:cNvSpPr>
          <p:nvPr/>
        </p:nvSpPr>
        <p:spPr bwMode="auto">
          <a:xfrm flipV="1">
            <a:off x="8153400" y="2133600"/>
            <a:ext cx="304800" cy="457200"/>
          </a:xfrm>
          <a:prstGeom prst="line">
            <a:avLst/>
          </a:prstGeom>
          <a:noFill/>
          <a:ln w="9525">
            <a:solidFill>
              <a:schemeClr val="tx1"/>
            </a:solidFill>
            <a:round/>
            <a:headEnd/>
            <a:tailEnd/>
          </a:ln>
          <a:effectLst/>
        </p:spPr>
        <p:txBody>
          <a:bodyPr/>
          <a:lstStyle/>
          <a:p>
            <a:endParaRPr lang="en-US"/>
          </a:p>
        </p:txBody>
      </p:sp>
      <p:sp>
        <p:nvSpPr>
          <p:cNvPr id="36879" name="Line 15"/>
          <p:cNvSpPr>
            <a:spLocks noChangeShapeType="1"/>
          </p:cNvSpPr>
          <p:nvPr/>
        </p:nvSpPr>
        <p:spPr bwMode="auto">
          <a:xfrm>
            <a:off x="1295400" y="2133600"/>
            <a:ext cx="7162800" cy="0"/>
          </a:xfrm>
          <a:prstGeom prst="line">
            <a:avLst/>
          </a:prstGeom>
          <a:noFill/>
          <a:ln w="9525">
            <a:solidFill>
              <a:schemeClr val="tx1"/>
            </a:solidFill>
            <a:round/>
            <a:headEnd/>
            <a:tailEnd/>
          </a:ln>
          <a:effectLst/>
        </p:spPr>
        <p:txBody>
          <a:bodyPr/>
          <a:lstStyle/>
          <a:p>
            <a:endParaRPr lang="en-US"/>
          </a:p>
        </p:txBody>
      </p:sp>
      <p:sp>
        <p:nvSpPr>
          <p:cNvPr id="36880" name="Line 16"/>
          <p:cNvSpPr>
            <a:spLocks noChangeShapeType="1"/>
          </p:cNvSpPr>
          <p:nvPr/>
        </p:nvSpPr>
        <p:spPr bwMode="auto">
          <a:xfrm>
            <a:off x="8305800" y="2362200"/>
            <a:ext cx="0" cy="914400"/>
          </a:xfrm>
          <a:prstGeom prst="line">
            <a:avLst/>
          </a:prstGeom>
          <a:noFill/>
          <a:ln w="9525">
            <a:solidFill>
              <a:schemeClr val="tx1"/>
            </a:solidFill>
            <a:round/>
            <a:headEnd/>
            <a:tailEnd/>
          </a:ln>
          <a:effectLst/>
        </p:spPr>
        <p:txBody>
          <a:bodyPr/>
          <a:lstStyle/>
          <a:p>
            <a:endParaRPr lang="en-US"/>
          </a:p>
        </p:txBody>
      </p:sp>
      <p:sp>
        <p:nvSpPr>
          <p:cNvPr id="36881" name="AutoShape 17"/>
          <p:cNvSpPr>
            <a:spLocks noChangeArrowheads="1"/>
          </p:cNvSpPr>
          <p:nvPr/>
        </p:nvSpPr>
        <p:spPr bwMode="auto">
          <a:xfrm>
            <a:off x="1905000" y="1752600"/>
            <a:ext cx="533400" cy="609600"/>
          </a:xfrm>
          <a:prstGeom prst="can">
            <a:avLst>
              <a:gd name="adj" fmla="val 28571"/>
            </a:avLst>
          </a:prstGeom>
          <a:solidFill>
            <a:srgbClr val="339966">
              <a:alpha val="80000"/>
            </a:srgbClr>
          </a:solidFill>
          <a:ln w="9525">
            <a:solidFill>
              <a:schemeClr val="tx1"/>
            </a:solidFill>
            <a:round/>
            <a:headEnd/>
            <a:tailEnd/>
          </a:ln>
          <a:effectLst/>
        </p:spPr>
        <p:txBody>
          <a:bodyPr wrap="none" anchor="ctr"/>
          <a:lstStyle/>
          <a:p>
            <a:endParaRPr lang="en-US"/>
          </a:p>
        </p:txBody>
      </p:sp>
      <p:sp>
        <p:nvSpPr>
          <p:cNvPr id="36882" name="AutoShape 18"/>
          <p:cNvSpPr>
            <a:spLocks noChangeArrowheads="1"/>
          </p:cNvSpPr>
          <p:nvPr/>
        </p:nvSpPr>
        <p:spPr bwMode="auto">
          <a:xfrm>
            <a:off x="2667000" y="1752600"/>
            <a:ext cx="533400" cy="609600"/>
          </a:xfrm>
          <a:prstGeom prst="can">
            <a:avLst>
              <a:gd name="adj" fmla="val 28571"/>
            </a:avLst>
          </a:prstGeom>
          <a:solidFill>
            <a:srgbClr val="FF3300">
              <a:alpha val="89999"/>
            </a:srgbClr>
          </a:solidFill>
          <a:ln w="9525">
            <a:solidFill>
              <a:schemeClr val="tx1"/>
            </a:solidFill>
            <a:round/>
            <a:headEnd/>
            <a:tailEnd/>
          </a:ln>
          <a:effectLst/>
        </p:spPr>
        <p:txBody>
          <a:bodyPr wrap="none" anchor="ctr"/>
          <a:lstStyle/>
          <a:p>
            <a:endParaRPr lang="en-US"/>
          </a:p>
        </p:txBody>
      </p:sp>
      <p:sp>
        <p:nvSpPr>
          <p:cNvPr id="36883" name="AutoShape 19"/>
          <p:cNvSpPr>
            <a:spLocks noChangeArrowheads="1"/>
          </p:cNvSpPr>
          <p:nvPr/>
        </p:nvSpPr>
        <p:spPr bwMode="auto">
          <a:xfrm>
            <a:off x="4267200" y="1828800"/>
            <a:ext cx="533400" cy="609600"/>
          </a:xfrm>
          <a:prstGeom prst="can">
            <a:avLst>
              <a:gd name="adj" fmla="val 28571"/>
            </a:avLst>
          </a:prstGeom>
          <a:solidFill>
            <a:srgbClr val="3366FF">
              <a:alpha val="89999"/>
            </a:srgbClr>
          </a:solidFill>
          <a:ln w="9525">
            <a:solidFill>
              <a:schemeClr val="tx1"/>
            </a:solidFill>
            <a:round/>
            <a:headEnd/>
            <a:tailEnd/>
          </a:ln>
          <a:effectLst/>
        </p:spPr>
        <p:txBody>
          <a:bodyPr wrap="none" anchor="ctr"/>
          <a:lstStyle/>
          <a:p>
            <a:endParaRPr lang="en-US"/>
          </a:p>
        </p:txBody>
      </p:sp>
      <p:sp>
        <p:nvSpPr>
          <p:cNvPr id="36884" name="AutoShape 20"/>
          <p:cNvSpPr>
            <a:spLocks noChangeArrowheads="1"/>
          </p:cNvSpPr>
          <p:nvPr/>
        </p:nvSpPr>
        <p:spPr bwMode="auto">
          <a:xfrm>
            <a:off x="3429000" y="1905000"/>
            <a:ext cx="533400" cy="609600"/>
          </a:xfrm>
          <a:prstGeom prst="can">
            <a:avLst>
              <a:gd name="adj" fmla="val 28571"/>
            </a:avLst>
          </a:prstGeom>
          <a:solidFill>
            <a:srgbClr val="000000"/>
          </a:solidFill>
          <a:ln w="9525">
            <a:solidFill>
              <a:schemeClr val="tx1"/>
            </a:solidFill>
            <a:round/>
            <a:headEnd/>
            <a:tailEnd/>
          </a:ln>
          <a:effectLst/>
        </p:spPr>
        <p:txBody>
          <a:bodyPr wrap="none" anchor="ctr"/>
          <a:lstStyle/>
          <a:p>
            <a:endParaRPr lang="en-US"/>
          </a:p>
        </p:txBody>
      </p:sp>
      <p:sp>
        <p:nvSpPr>
          <p:cNvPr id="36885" name="AutoShape 21"/>
          <p:cNvSpPr>
            <a:spLocks noChangeArrowheads="1"/>
          </p:cNvSpPr>
          <p:nvPr/>
        </p:nvSpPr>
        <p:spPr bwMode="auto">
          <a:xfrm>
            <a:off x="5181600" y="1905000"/>
            <a:ext cx="533400" cy="609600"/>
          </a:xfrm>
          <a:prstGeom prst="can">
            <a:avLst>
              <a:gd name="adj" fmla="val 28571"/>
            </a:avLst>
          </a:prstGeom>
          <a:solidFill>
            <a:srgbClr val="CC99FF">
              <a:alpha val="89999"/>
            </a:srgbClr>
          </a:solidFill>
          <a:ln w="9525">
            <a:solidFill>
              <a:schemeClr val="tx1"/>
            </a:solidFill>
            <a:round/>
            <a:headEnd/>
            <a:tailEnd/>
          </a:ln>
          <a:effectLst/>
        </p:spPr>
        <p:txBody>
          <a:bodyPr wrap="none" anchor="ctr"/>
          <a:lstStyle/>
          <a:p>
            <a:endParaRPr lang="en-US"/>
          </a:p>
        </p:txBody>
      </p:sp>
      <p:sp>
        <p:nvSpPr>
          <p:cNvPr id="36886" name="AutoShape 22"/>
          <p:cNvSpPr>
            <a:spLocks noChangeArrowheads="1"/>
          </p:cNvSpPr>
          <p:nvPr/>
        </p:nvSpPr>
        <p:spPr bwMode="auto">
          <a:xfrm>
            <a:off x="6781800" y="1828800"/>
            <a:ext cx="533400" cy="609600"/>
          </a:xfrm>
          <a:prstGeom prst="can">
            <a:avLst>
              <a:gd name="adj" fmla="val 28571"/>
            </a:avLst>
          </a:prstGeom>
          <a:solidFill>
            <a:srgbClr val="FFFF00">
              <a:alpha val="89999"/>
            </a:srgbClr>
          </a:solidFill>
          <a:ln w="9525">
            <a:solidFill>
              <a:schemeClr val="tx1"/>
            </a:solidFill>
            <a:round/>
            <a:headEnd/>
            <a:tailEnd/>
          </a:ln>
          <a:effectLst/>
        </p:spPr>
        <p:txBody>
          <a:bodyPr wrap="none" anchor="ctr"/>
          <a:lstStyle/>
          <a:p>
            <a:endParaRPr lang="en-US"/>
          </a:p>
        </p:txBody>
      </p:sp>
      <p:sp>
        <p:nvSpPr>
          <p:cNvPr id="36887" name="AutoShape 23"/>
          <p:cNvSpPr>
            <a:spLocks noChangeArrowheads="1"/>
          </p:cNvSpPr>
          <p:nvPr/>
        </p:nvSpPr>
        <p:spPr bwMode="auto">
          <a:xfrm>
            <a:off x="7620000" y="1828800"/>
            <a:ext cx="533400" cy="609600"/>
          </a:xfrm>
          <a:prstGeom prst="can">
            <a:avLst>
              <a:gd name="adj" fmla="val 28571"/>
            </a:avLst>
          </a:prstGeom>
          <a:solidFill>
            <a:srgbClr val="66FFFF">
              <a:alpha val="89999"/>
            </a:srgbClr>
          </a:solidFill>
          <a:ln w="9525">
            <a:solidFill>
              <a:schemeClr val="tx1"/>
            </a:solidFill>
            <a:round/>
            <a:headEnd/>
            <a:tailEnd/>
          </a:ln>
          <a:effectLst/>
        </p:spPr>
        <p:txBody>
          <a:bodyPr wrap="none" anchor="ctr"/>
          <a:lstStyle/>
          <a:p>
            <a:endParaRPr lang="en-US"/>
          </a:p>
        </p:txBody>
      </p:sp>
      <p:sp>
        <p:nvSpPr>
          <p:cNvPr id="36888" name="AutoShape 24"/>
          <p:cNvSpPr>
            <a:spLocks noChangeArrowheads="1"/>
          </p:cNvSpPr>
          <p:nvPr/>
        </p:nvSpPr>
        <p:spPr bwMode="auto">
          <a:xfrm>
            <a:off x="6019800" y="1676400"/>
            <a:ext cx="533400" cy="609600"/>
          </a:xfrm>
          <a:prstGeom prst="can">
            <a:avLst>
              <a:gd name="adj" fmla="val 28571"/>
            </a:avLst>
          </a:prstGeom>
          <a:solidFill>
            <a:srgbClr val="FF00FF">
              <a:alpha val="70000"/>
            </a:srgbClr>
          </a:soli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fade">
                                      <p:cBhvr>
                                        <p:cTn id="7" dur="1000"/>
                                        <p:tgtEl>
                                          <p:spTgt spid="36867"/>
                                        </p:tgtEl>
                                      </p:cBhvr>
                                    </p:animEffect>
                                    <p:anim calcmode="lin" valueType="num">
                                      <p:cBhvr>
                                        <p:cTn id="8" dur="1000" fill="hold"/>
                                        <p:tgtEl>
                                          <p:spTgt spid="36867"/>
                                        </p:tgtEl>
                                        <p:attrNameLst>
                                          <p:attrName>ppt_x</p:attrName>
                                        </p:attrNameLst>
                                      </p:cBhvr>
                                      <p:tavLst>
                                        <p:tav tm="0">
                                          <p:val>
                                            <p:strVal val="#ppt_x"/>
                                          </p:val>
                                        </p:tav>
                                        <p:tav tm="100000">
                                          <p:val>
                                            <p:strVal val="#ppt_x"/>
                                          </p:val>
                                        </p:tav>
                                      </p:tavLst>
                                    </p:anim>
                                    <p:anim calcmode="lin" valueType="num">
                                      <p:cBhvr>
                                        <p:cTn id="9" dur="900" decel="100000" fill="hold"/>
                                        <p:tgtEl>
                                          <p:spTgt spid="3686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686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6868"/>
                                        </p:tgtEl>
                                        <p:attrNameLst>
                                          <p:attrName>style.visibility</p:attrName>
                                        </p:attrNameLst>
                                      </p:cBhvr>
                                      <p:to>
                                        <p:strVal val="visible"/>
                                      </p:to>
                                    </p:set>
                                    <p:animEffect transition="in" filter="fade">
                                      <p:cBhvr>
                                        <p:cTn id="13" dur="1000"/>
                                        <p:tgtEl>
                                          <p:spTgt spid="36868"/>
                                        </p:tgtEl>
                                      </p:cBhvr>
                                    </p:animEffect>
                                    <p:anim calcmode="lin" valueType="num">
                                      <p:cBhvr>
                                        <p:cTn id="14" dur="1000" fill="hold"/>
                                        <p:tgtEl>
                                          <p:spTgt spid="36868"/>
                                        </p:tgtEl>
                                        <p:attrNameLst>
                                          <p:attrName>ppt_x</p:attrName>
                                        </p:attrNameLst>
                                      </p:cBhvr>
                                      <p:tavLst>
                                        <p:tav tm="0">
                                          <p:val>
                                            <p:strVal val="#ppt_x"/>
                                          </p:val>
                                        </p:tav>
                                        <p:tav tm="100000">
                                          <p:val>
                                            <p:strVal val="#ppt_x"/>
                                          </p:val>
                                        </p:tav>
                                      </p:tavLst>
                                    </p:anim>
                                    <p:anim calcmode="lin" valueType="num">
                                      <p:cBhvr>
                                        <p:cTn id="15" dur="900" decel="100000" fill="hold"/>
                                        <p:tgtEl>
                                          <p:spTgt spid="36868"/>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6868"/>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68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86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687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87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87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687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87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687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688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687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687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6874"/>
                                        </p:tgtEl>
                                        <p:attrNameLst>
                                          <p:attrName>style.visibility</p:attrName>
                                        </p:attrNameLst>
                                      </p:cBhvr>
                                      <p:to>
                                        <p:strVal val="visible"/>
                                      </p:to>
                                    </p:set>
                                    <p:animEffect transition="in" filter="fade">
                                      <p:cBhvr>
                                        <p:cTn id="45" dur="500"/>
                                        <p:tgtEl>
                                          <p:spTgt spid="3687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6881"/>
                                        </p:tgtEl>
                                        <p:attrNameLst>
                                          <p:attrName>style.visibility</p:attrName>
                                        </p:attrNameLst>
                                      </p:cBhvr>
                                      <p:to>
                                        <p:strVal val="visible"/>
                                      </p:to>
                                    </p:set>
                                    <p:animEffect transition="in" filter="fade">
                                      <p:cBhvr>
                                        <p:cTn id="50" dur="500"/>
                                        <p:tgtEl>
                                          <p:spTgt spid="36881"/>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36882"/>
                                        </p:tgtEl>
                                        <p:attrNameLst>
                                          <p:attrName>style.visibility</p:attrName>
                                        </p:attrNameLst>
                                      </p:cBhvr>
                                      <p:to>
                                        <p:strVal val="visible"/>
                                      </p:to>
                                    </p:set>
                                    <p:animEffect transition="in" filter="fade">
                                      <p:cBhvr>
                                        <p:cTn id="55" dur="500"/>
                                        <p:tgtEl>
                                          <p:spTgt spid="36882"/>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6884"/>
                                        </p:tgtEl>
                                        <p:attrNameLst>
                                          <p:attrName>style.visibility</p:attrName>
                                        </p:attrNameLst>
                                      </p:cBhvr>
                                      <p:to>
                                        <p:strVal val="visible"/>
                                      </p:to>
                                    </p:set>
                                    <p:animEffect transition="in" filter="fade">
                                      <p:cBhvr>
                                        <p:cTn id="60" dur="500"/>
                                        <p:tgtEl>
                                          <p:spTgt spid="36884"/>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36883"/>
                                        </p:tgtEl>
                                        <p:attrNameLst>
                                          <p:attrName>style.visibility</p:attrName>
                                        </p:attrNameLst>
                                      </p:cBhvr>
                                      <p:to>
                                        <p:strVal val="visible"/>
                                      </p:to>
                                    </p:set>
                                    <p:animEffect transition="in" filter="fade">
                                      <p:cBhvr>
                                        <p:cTn id="65" dur="500"/>
                                        <p:tgtEl>
                                          <p:spTgt spid="36883"/>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36885"/>
                                        </p:tgtEl>
                                        <p:attrNameLst>
                                          <p:attrName>style.visibility</p:attrName>
                                        </p:attrNameLst>
                                      </p:cBhvr>
                                      <p:to>
                                        <p:strVal val="visible"/>
                                      </p:to>
                                    </p:set>
                                    <p:animEffect transition="in" filter="fade">
                                      <p:cBhvr>
                                        <p:cTn id="70" dur="500"/>
                                        <p:tgtEl>
                                          <p:spTgt spid="36885"/>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36888"/>
                                        </p:tgtEl>
                                        <p:attrNameLst>
                                          <p:attrName>style.visibility</p:attrName>
                                        </p:attrNameLst>
                                      </p:cBhvr>
                                      <p:to>
                                        <p:strVal val="visible"/>
                                      </p:to>
                                    </p:set>
                                    <p:animEffect transition="in" filter="fade">
                                      <p:cBhvr>
                                        <p:cTn id="75" dur="500"/>
                                        <p:tgtEl>
                                          <p:spTgt spid="36888"/>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36886"/>
                                        </p:tgtEl>
                                        <p:attrNameLst>
                                          <p:attrName>style.visibility</p:attrName>
                                        </p:attrNameLst>
                                      </p:cBhvr>
                                      <p:to>
                                        <p:strVal val="visible"/>
                                      </p:to>
                                    </p:set>
                                    <p:animEffect transition="in" filter="fade">
                                      <p:cBhvr>
                                        <p:cTn id="80" dur="500"/>
                                        <p:tgtEl>
                                          <p:spTgt spid="36886"/>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36887"/>
                                        </p:tgtEl>
                                        <p:attrNameLst>
                                          <p:attrName>style.visibility</p:attrName>
                                        </p:attrNameLst>
                                      </p:cBhvr>
                                      <p:to>
                                        <p:strVal val="visible"/>
                                      </p:to>
                                    </p:set>
                                    <p:animEffect transition="in" filter="fade">
                                      <p:cBhvr>
                                        <p:cTn id="85" dur="500"/>
                                        <p:tgtEl>
                                          <p:spTgt spid="36887"/>
                                        </p:tgtEl>
                                      </p:cBhvr>
                                    </p:animEffect>
                                  </p:childTnLst>
                                </p:cTn>
                              </p:par>
                            </p:childTnLst>
                          </p:cTn>
                        </p:par>
                      </p:childTnLst>
                    </p:cTn>
                  </p:par>
                  <p:par>
                    <p:cTn id="86" fill="hold">
                      <p:stCondLst>
                        <p:cond delay="indefinite"/>
                      </p:stCondLst>
                      <p:childTnLst>
                        <p:par>
                          <p:cTn id="87" fill="hold">
                            <p:stCondLst>
                              <p:cond delay="0"/>
                            </p:stCondLst>
                            <p:childTnLst>
                              <p:par>
                                <p:cTn id="88" presetID="6" presetClass="emph" presetSubtype="0" fill="hold" grpId="1" nodeType="clickEffect">
                                  <p:stCondLst>
                                    <p:cond delay="0"/>
                                  </p:stCondLst>
                                  <p:childTnLst>
                                    <p:animScale>
                                      <p:cBhvr>
                                        <p:cTn id="89" dur="2000" fill="hold"/>
                                        <p:tgtEl>
                                          <p:spTgt spid="36888"/>
                                        </p:tgtEl>
                                      </p:cBhvr>
                                      <p:by x="150000" y="150000"/>
                                    </p:animScale>
                                  </p:childTnLst>
                                </p:cTn>
                              </p:par>
                            </p:childTnLst>
                          </p:cTn>
                        </p:par>
                      </p:childTnLst>
                    </p:cTn>
                  </p:par>
                  <p:par>
                    <p:cTn id="90" fill="hold">
                      <p:stCondLst>
                        <p:cond delay="indefinite"/>
                      </p:stCondLst>
                      <p:childTnLst>
                        <p:par>
                          <p:cTn id="91" fill="hold">
                            <p:stCondLst>
                              <p:cond delay="0"/>
                            </p:stCondLst>
                            <p:childTnLst>
                              <p:par>
                                <p:cTn id="92" presetID="6" presetClass="emph" presetSubtype="0" fill="hold" grpId="1" nodeType="clickEffect">
                                  <p:stCondLst>
                                    <p:cond delay="0"/>
                                  </p:stCondLst>
                                  <p:childTnLst>
                                    <p:animScale>
                                      <p:cBhvr>
                                        <p:cTn id="93" dur="2000" fill="hold"/>
                                        <p:tgtEl>
                                          <p:spTgt spid="36883"/>
                                        </p:tgtEl>
                                      </p:cBhvr>
                                      <p:by x="150000" y="150000"/>
                                    </p:animScale>
                                  </p:childTnLst>
                                </p:cTn>
                              </p:par>
                            </p:childTnLst>
                          </p:cTn>
                        </p:par>
                      </p:childTnLst>
                    </p:cTn>
                  </p:par>
                  <p:par>
                    <p:cTn id="94" fill="hold">
                      <p:stCondLst>
                        <p:cond delay="indefinite"/>
                      </p:stCondLst>
                      <p:childTnLst>
                        <p:par>
                          <p:cTn id="95" fill="hold">
                            <p:stCondLst>
                              <p:cond delay="0"/>
                            </p:stCondLst>
                            <p:childTnLst>
                              <p:par>
                                <p:cTn id="96" presetID="6" presetClass="emph" presetSubtype="0" fill="hold" grpId="1" nodeType="clickEffect">
                                  <p:stCondLst>
                                    <p:cond delay="0"/>
                                  </p:stCondLst>
                                  <p:childTnLst>
                                    <p:animScale>
                                      <p:cBhvr>
                                        <p:cTn id="97" dur="2000" fill="hold"/>
                                        <p:tgtEl>
                                          <p:spTgt spid="36884"/>
                                        </p:tgtEl>
                                      </p:cBhvr>
                                      <p:by x="150000" y="150000"/>
                                    </p:animScale>
                                  </p:childTnLst>
                                </p:cTn>
                              </p:par>
                            </p:childTnLst>
                          </p:cTn>
                        </p:par>
                      </p:childTnLst>
                    </p:cTn>
                  </p:par>
                  <p:par>
                    <p:cTn id="98" fill="hold">
                      <p:stCondLst>
                        <p:cond delay="indefinite"/>
                      </p:stCondLst>
                      <p:childTnLst>
                        <p:par>
                          <p:cTn id="99" fill="hold">
                            <p:stCondLst>
                              <p:cond delay="0"/>
                            </p:stCondLst>
                            <p:childTnLst>
                              <p:par>
                                <p:cTn id="100" presetID="6" presetClass="emph" presetSubtype="0" fill="hold" grpId="1" nodeType="clickEffect">
                                  <p:stCondLst>
                                    <p:cond delay="0"/>
                                  </p:stCondLst>
                                  <p:childTnLst>
                                    <p:animScale>
                                      <p:cBhvr>
                                        <p:cTn id="101" dur="2000" fill="hold"/>
                                        <p:tgtEl>
                                          <p:spTgt spid="3688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animBg="1"/>
      <p:bldP spid="36869" grpId="0" animBg="1"/>
      <p:bldP spid="36870" grpId="0" animBg="1"/>
      <p:bldP spid="36871" grpId="0" animBg="1"/>
      <p:bldP spid="36872" grpId="0" animBg="1"/>
      <p:bldP spid="36873" grpId="0" animBg="1"/>
      <p:bldP spid="36874" grpId="0" animBg="1"/>
      <p:bldP spid="36875" grpId="0" animBg="1"/>
      <p:bldP spid="36876" grpId="0" animBg="1"/>
      <p:bldP spid="36877" grpId="0" animBg="1"/>
      <p:bldP spid="36878" grpId="0" animBg="1"/>
      <p:bldP spid="36879" grpId="0" animBg="1"/>
      <p:bldP spid="36880" grpId="0" animBg="1"/>
      <p:bldP spid="36881" grpId="0" animBg="1"/>
      <p:bldP spid="36882" grpId="0" animBg="1"/>
      <p:bldP spid="36882" grpId="1" animBg="1"/>
      <p:bldP spid="36883" grpId="0" animBg="1"/>
      <p:bldP spid="36883" grpId="1" animBg="1"/>
      <p:bldP spid="36884" grpId="0" animBg="1"/>
      <p:bldP spid="36884" grpId="1" animBg="1"/>
      <p:bldP spid="36885" grpId="0" animBg="1"/>
      <p:bldP spid="36886" grpId="0" animBg="1"/>
      <p:bldP spid="36887" grpId="0" animBg="1"/>
      <p:bldP spid="36888" grpId="0" animBg="1"/>
      <p:bldP spid="36888"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0" y="0"/>
            <a:ext cx="9144000" cy="2743200"/>
          </a:xfrm>
          <a:prstGeom prst="rect">
            <a:avLst/>
          </a:prstGeom>
          <a:gradFill rotWithShape="1">
            <a:gsLst>
              <a:gs pos="0">
                <a:schemeClr val="tx1"/>
              </a:gs>
              <a:gs pos="50000">
                <a:srgbClr val="FF0000"/>
              </a:gs>
              <a:gs pos="100000">
                <a:schemeClr val="tx1"/>
              </a:gs>
            </a:gsLst>
            <a:lin ang="2700000" scaled="1"/>
          </a:gradFill>
          <a:ln w="9525">
            <a:solidFill>
              <a:schemeClr val="tx1"/>
            </a:solidFill>
            <a:miter lim="800000"/>
            <a:headEnd/>
            <a:tailEnd/>
          </a:ln>
          <a:effectLst/>
        </p:spPr>
        <p:txBody>
          <a:bodyPr wrap="none" anchor="ctr"/>
          <a:lstStyle/>
          <a:p>
            <a:endParaRPr lang="en-US"/>
          </a:p>
        </p:txBody>
      </p:sp>
      <p:pic>
        <p:nvPicPr>
          <p:cNvPr id="38915" name="Picture 3" descr="BEAR4"/>
          <p:cNvPicPr>
            <a:picLocks noChangeAspect="1" noChangeArrowheads="1"/>
          </p:cNvPicPr>
          <p:nvPr/>
        </p:nvPicPr>
        <p:blipFill>
          <a:blip r:embed="rId3" cstate="print"/>
          <a:srcRect/>
          <a:stretch>
            <a:fillRect/>
          </a:stretch>
        </p:blipFill>
        <p:spPr bwMode="auto">
          <a:xfrm>
            <a:off x="23813" y="2971800"/>
            <a:ext cx="2414587" cy="3733800"/>
          </a:xfrm>
          <a:prstGeom prst="rect">
            <a:avLst/>
          </a:prstGeom>
          <a:noFill/>
          <a:ln w="9525">
            <a:noFill/>
            <a:miter lim="800000"/>
            <a:headEnd/>
            <a:tailEnd/>
          </a:ln>
          <a:effectLst/>
        </p:spPr>
      </p:pic>
      <p:sp>
        <p:nvSpPr>
          <p:cNvPr id="38916" name="AutoShape 4"/>
          <p:cNvSpPr>
            <a:spLocks noChangeArrowheads="1"/>
          </p:cNvSpPr>
          <p:nvPr/>
        </p:nvSpPr>
        <p:spPr bwMode="auto">
          <a:xfrm>
            <a:off x="2438400" y="2819400"/>
            <a:ext cx="6629400" cy="3962400"/>
          </a:xfrm>
          <a:prstGeom prst="wedgeRoundRectCallout">
            <a:avLst>
              <a:gd name="adj1" fmla="val -66523"/>
              <a:gd name="adj2" fmla="val -17708"/>
              <a:gd name="adj3" fmla="val 16667"/>
            </a:avLst>
          </a:prstGeom>
          <a:solidFill>
            <a:srgbClr val="008000">
              <a:alpha val="31000"/>
            </a:srgbClr>
          </a:solidFill>
          <a:ln w="9525">
            <a:solidFill>
              <a:schemeClr val="tx1"/>
            </a:solidFill>
            <a:miter lim="800000"/>
            <a:headEnd/>
            <a:tailEnd/>
          </a:ln>
          <a:effectLst/>
        </p:spPr>
        <p:txBody>
          <a:bodyPr/>
          <a:lstStyle/>
          <a:p>
            <a:pPr algn="ctr"/>
            <a:r>
              <a:rPr lang="en-US" sz="2200">
                <a:latin typeface="AucoinExtBol" pitchFamily="34" charset="0"/>
                <a:cs typeface="Times New Roman" pitchFamily="18" charset="0"/>
              </a:rPr>
              <a:t>“Congo Red was a special dye that was discovered.  This was the first direct cotton dye meaning that it could bond with the cellulose in cotton shirts without the need of a mordant (mordant being an extra molecule used in the dyeing process).  This discovery opened up a floodgate of development of direct cotton dyes with outstanding fastness to washing and light.  The direct cotton dye class is the largest group of dyes in existence.”</a:t>
            </a:r>
          </a:p>
        </p:txBody>
      </p:sp>
      <p:pic>
        <p:nvPicPr>
          <p:cNvPr id="38917" name="Picture 5" descr="HH01326_[1]"/>
          <p:cNvPicPr>
            <a:picLocks noGrp="1" noChangeAspect="1" noChangeArrowheads="1"/>
          </p:cNvPicPr>
          <p:nvPr>
            <p:ph/>
          </p:nvPr>
        </p:nvPicPr>
        <p:blipFill>
          <a:blip r:embed="rId4" cstate="print"/>
          <a:srcRect/>
          <a:stretch>
            <a:fillRect/>
          </a:stretch>
        </p:blipFill>
        <p:spPr>
          <a:xfrm>
            <a:off x="7100888" y="523875"/>
            <a:ext cx="1905000" cy="1685925"/>
          </a:xfrm>
          <a:noFill/>
          <a:ln/>
        </p:spPr>
      </p:pic>
      <p:sp>
        <p:nvSpPr>
          <p:cNvPr id="38918" name="Line 6"/>
          <p:cNvSpPr>
            <a:spLocks noChangeShapeType="1"/>
          </p:cNvSpPr>
          <p:nvPr/>
        </p:nvSpPr>
        <p:spPr bwMode="auto">
          <a:xfrm>
            <a:off x="7939088" y="533400"/>
            <a:ext cx="0" cy="228600"/>
          </a:xfrm>
          <a:prstGeom prst="line">
            <a:avLst/>
          </a:prstGeom>
          <a:noFill/>
          <a:ln w="9525">
            <a:solidFill>
              <a:schemeClr val="tx1"/>
            </a:solidFill>
            <a:round/>
            <a:headEnd/>
            <a:tailEnd/>
          </a:ln>
          <a:effectLst/>
        </p:spPr>
        <p:txBody>
          <a:bodyPr/>
          <a:lstStyle/>
          <a:p>
            <a:endParaRPr lang="en-US"/>
          </a:p>
        </p:txBody>
      </p:sp>
      <p:sp>
        <p:nvSpPr>
          <p:cNvPr id="38919" name="AutoShape 7"/>
          <p:cNvSpPr>
            <a:spLocks noChangeArrowheads="1"/>
          </p:cNvSpPr>
          <p:nvPr/>
        </p:nvSpPr>
        <p:spPr bwMode="auto">
          <a:xfrm>
            <a:off x="7634288" y="0"/>
            <a:ext cx="685800" cy="6858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
        <p:nvSpPr>
          <p:cNvPr id="38920" name="Line 8"/>
          <p:cNvSpPr>
            <a:spLocks noChangeShapeType="1"/>
          </p:cNvSpPr>
          <p:nvPr/>
        </p:nvSpPr>
        <p:spPr bwMode="auto">
          <a:xfrm flipH="1">
            <a:off x="7010400" y="1752600"/>
            <a:ext cx="304800" cy="152400"/>
          </a:xfrm>
          <a:prstGeom prst="line">
            <a:avLst/>
          </a:prstGeom>
          <a:noFill/>
          <a:ln w="9525">
            <a:solidFill>
              <a:schemeClr val="tx1"/>
            </a:solidFill>
            <a:round/>
            <a:headEnd/>
            <a:tailEnd/>
          </a:ln>
          <a:effectLst/>
        </p:spPr>
        <p:txBody>
          <a:bodyPr/>
          <a:lstStyle/>
          <a:p>
            <a:endParaRPr lang="en-US"/>
          </a:p>
        </p:txBody>
      </p:sp>
      <p:sp>
        <p:nvSpPr>
          <p:cNvPr id="38921" name="Line 9"/>
          <p:cNvSpPr>
            <a:spLocks noChangeShapeType="1"/>
          </p:cNvSpPr>
          <p:nvPr/>
        </p:nvSpPr>
        <p:spPr bwMode="auto">
          <a:xfrm flipH="1">
            <a:off x="8472488" y="1600200"/>
            <a:ext cx="152400" cy="76200"/>
          </a:xfrm>
          <a:prstGeom prst="line">
            <a:avLst/>
          </a:prstGeom>
          <a:noFill/>
          <a:ln w="9525">
            <a:solidFill>
              <a:schemeClr val="tx1"/>
            </a:solidFill>
            <a:round/>
            <a:headEnd/>
            <a:tailEnd/>
          </a:ln>
          <a:effectLst/>
        </p:spPr>
        <p:txBody>
          <a:bodyPr/>
          <a:lstStyle/>
          <a:p>
            <a:endParaRPr lang="en-US"/>
          </a:p>
        </p:txBody>
      </p:sp>
      <p:sp>
        <p:nvSpPr>
          <p:cNvPr id="38922" name="Line 10"/>
          <p:cNvSpPr>
            <a:spLocks noChangeShapeType="1"/>
          </p:cNvSpPr>
          <p:nvPr/>
        </p:nvSpPr>
        <p:spPr bwMode="auto">
          <a:xfrm flipH="1">
            <a:off x="7481888" y="2057400"/>
            <a:ext cx="457200" cy="609600"/>
          </a:xfrm>
          <a:prstGeom prst="line">
            <a:avLst/>
          </a:prstGeom>
          <a:noFill/>
          <a:ln w="9525">
            <a:solidFill>
              <a:schemeClr val="tx1"/>
            </a:solidFill>
            <a:round/>
            <a:headEnd/>
            <a:tailEnd/>
          </a:ln>
          <a:effectLst/>
        </p:spPr>
        <p:txBody>
          <a:bodyPr/>
          <a:lstStyle/>
          <a:p>
            <a:endParaRPr lang="en-US"/>
          </a:p>
        </p:txBody>
      </p:sp>
      <p:sp>
        <p:nvSpPr>
          <p:cNvPr id="38923" name="Line 11"/>
          <p:cNvSpPr>
            <a:spLocks noChangeShapeType="1"/>
          </p:cNvSpPr>
          <p:nvPr/>
        </p:nvSpPr>
        <p:spPr bwMode="auto">
          <a:xfrm>
            <a:off x="8167688" y="2057400"/>
            <a:ext cx="381000" cy="685800"/>
          </a:xfrm>
          <a:prstGeom prst="line">
            <a:avLst/>
          </a:prstGeom>
          <a:noFill/>
          <a:ln w="9525">
            <a:solidFill>
              <a:schemeClr val="tx1"/>
            </a:solidFill>
            <a:round/>
            <a:headEnd/>
            <a:tailEnd/>
          </a:ln>
          <a:effectLst/>
        </p:spPr>
        <p:txBody>
          <a:bodyPr/>
          <a:lstStyle/>
          <a:p>
            <a:endParaRPr lang="en-US"/>
          </a:p>
        </p:txBody>
      </p:sp>
      <p:pic>
        <p:nvPicPr>
          <p:cNvPr id="38924" name="Picture 12" descr="HH01326_[1]"/>
          <p:cNvPicPr>
            <a:picLocks noChangeAspect="1" noChangeArrowheads="1"/>
          </p:cNvPicPr>
          <p:nvPr/>
        </p:nvPicPr>
        <p:blipFill>
          <a:blip r:embed="rId4" cstate="print"/>
          <a:srcRect/>
          <a:stretch>
            <a:fillRect/>
          </a:stretch>
        </p:blipFill>
        <p:spPr bwMode="auto">
          <a:xfrm flipH="1">
            <a:off x="4876800" y="762000"/>
            <a:ext cx="1614488" cy="1428750"/>
          </a:xfrm>
          <a:prstGeom prst="rect">
            <a:avLst/>
          </a:prstGeom>
          <a:noFill/>
        </p:spPr>
      </p:pic>
      <p:sp>
        <p:nvSpPr>
          <p:cNvPr id="38925" name="Line 13"/>
          <p:cNvSpPr>
            <a:spLocks noChangeShapeType="1"/>
          </p:cNvSpPr>
          <p:nvPr/>
        </p:nvSpPr>
        <p:spPr bwMode="auto">
          <a:xfrm flipH="1">
            <a:off x="5272088" y="2057400"/>
            <a:ext cx="304800" cy="609600"/>
          </a:xfrm>
          <a:prstGeom prst="line">
            <a:avLst/>
          </a:prstGeom>
          <a:noFill/>
          <a:ln w="9525">
            <a:solidFill>
              <a:schemeClr val="tx1"/>
            </a:solidFill>
            <a:round/>
            <a:headEnd/>
            <a:tailEnd/>
          </a:ln>
          <a:effectLst/>
        </p:spPr>
        <p:txBody>
          <a:bodyPr/>
          <a:lstStyle/>
          <a:p>
            <a:endParaRPr lang="en-US"/>
          </a:p>
        </p:txBody>
      </p:sp>
      <p:sp>
        <p:nvSpPr>
          <p:cNvPr id="38926" name="Line 14"/>
          <p:cNvSpPr>
            <a:spLocks noChangeShapeType="1"/>
          </p:cNvSpPr>
          <p:nvPr/>
        </p:nvSpPr>
        <p:spPr bwMode="auto">
          <a:xfrm>
            <a:off x="5729288" y="2057400"/>
            <a:ext cx="381000" cy="609600"/>
          </a:xfrm>
          <a:prstGeom prst="line">
            <a:avLst/>
          </a:prstGeom>
          <a:noFill/>
          <a:ln w="9525">
            <a:solidFill>
              <a:schemeClr val="tx1"/>
            </a:solidFill>
            <a:round/>
            <a:headEnd/>
            <a:tailEnd/>
          </a:ln>
          <a:effectLst/>
        </p:spPr>
        <p:txBody>
          <a:bodyPr/>
          <a:lstStyle/>
          <a:p>
            <a:endParaRPr lang="en-US"/>
          </a:p>
        </p:txBody>
      </p:sp>
      <p:sp>
        <p:nvSpPr>
          <p:cNvPr id="38927" name="Line 15"/>
          <p:cNvSpPr>
            <a:spLocks noChangeShapeType="1"/>
          </p:cNvSpPr>
          <p:nvPr/>
        </p:nvSpPr>
        <p:spPr bwMode="auto">
          <a:xfrm>
            <a:off x="6248400" y="1828800"/>
            <a:ext cx="228600" cy="76200"/>
          </a:xfrm>
          <a:prstGeom prst="line">
            <a:avLst/>
          </a:prstGeom>
          <a:noFill/>
          <a:ln w="9525">
            <a:solidFill>
              <a:schemeClr val="tx1"/>
            </a:solidFill>
            <a:round/>
            <a:headEnd/>
            <a:tailEnd/>
          </a:ln>
          <a:effectLst/>
        </p:spPr>
        <p:txBody>
          <a:bodyPr/>
          <a:lstStyle/>
          <a:p>
            <a:endParaRPr lang="en-US"/>
          </a:p>
        </p:txBody>
      </p:sp>
      <p:sp>
        <p:nvSpPr>
          <p:cNvPr id="38928" name="Line 16"/>
          <p:cNvSpPr>
            <a:spLocks noChangeShapeType="1"/>
          </p:cNvSpPr>
          <p:nvPr/>
        </p:nvSpPr>
        <p:spPr bwMode="auto">
          <a:xfrm>
            <a:off x="5195888" y="1676400"/>
            <a:ext cx="152400" cy="76200"/>
          </a:xfrm>
          <a:prstGeom prst="line">
            <a:avLst/>
          </a:prstGeom>
          <a:noFill/>
          <a:ln w="9525">
            <a:solidFill>
              <a:schemeClr val="tx1"/>
            </a:solidFill>
            <a:round/>
            <a:headEnd/>
            <a:tailEnd/>
          </a:ln>
          <a:effectLst/>
        </p:spPr>
        <p:txBody>
          <a:bodyPr/>
          <a:lstStyle/>
          <a:p>
            <a:endParaRPr lang="en-US"/>
          </a:p>
        </p:txBody>
      </p:sp>
      <p:sp>
        <p:nvSpPr>
          <p:cNvPr id="38929" name="Line 17"/>
          <p:cNvSpPr>
            <a:spLocks noChangeShapeType="1"/>
          </p:cNvSpPr>
          <p:nvPr/>
        </p:nvSpPr>
        <p:spPr bwMode="auto">
          <a:xfrm>
            <a:off x="5729288" y="685800"/>
            <a:ext cx="0" cy="228600"/>
          </a:xfrm>
          <a:prstGeom prst="line">
            <a:avLst/>
          </a:prstGeom>
          <a:noFill/>
          <a:ln w="9525">
            <a:solidFill>
              <a:schemeClr val="tx1"/>
            </a:solidFill>
            <a:round/>
            <a:headEnd/>
            <a:tailEnd/>
          </a:ln>
          <a:effectLst/>
        </p:spPr>
        <p:txBody>
          <a:bodyPr/>
          <a:lstStyle/>
          <a:p>
            <a:endParaRPr lang="en-US"/>
          </a:p>
        </p:txBody>
      </p:sp>
      <p:sp>
        <p:nvSpPr>
          <p:cNvPr id="38930" name="AutoShape 18"/>
          <p:cNvSpPr>
            <a:spLocks noChangeArrowheads="1"/>
          </p:cNvSpPr>
          <p:nvPr/>
        </p:nvSpPr>
        <p:spPr bwMode="auto">
          <a:xfrm>
            <a:off x="5424488" y="304800"/>
            <a:ext cx="609600" cy="533400"/>
          </a:xfrm>
          <a:prstGeom prst="smileyFace">
            <a:avLst>
              <a:gd name="adj" fmla="val 4653"/>
            </a:avLst>
          </a:prstGeom>
          <a:solidFill>
            <a:schemeClr val="bg1"/>
          </a:solidFill>
          <a:ln w="9525">
            <a:solidFill>
              <a:schemeClr val="tx1"/>
            </a:solidFill>
            <a:round/>
            <a:headEnd/>
            <a:tailEnd/>
          </a:ln>
          <a:effectLst/>
        </p:spPr>
        <p:txBody>
          <a:bodyPr wrap="none" anchor="ctr"/>
          <a:lstStyle/>
          <a:p>
            <a:endParaRPr lang="en-US"/>
          </a:p>
        </p:txBody>
      </p:sp>
      <p:sp>
        <p:nvSpPr>
          <p:cNvPr id="38931" name="Freeform 19"/>
          <p:cNvSpPr>
            <a:spLocks/>
          </p:cNvSpPr>
          <p:nvPr/>
        </p:nvSpPr>
        <p:spPr bwMode="auto">
          <a:xfrm>
            <a:off x="5348288" y="263525"/>
            <a:ext cx="719137" cy="633413"/>
          </a:xfrm>
          <a:custGeom>
            <a:avLst/>
            <a:gdLst/>
            <a:ahLst/>
            <a:cxnLst>
              <a:cxn ang="0">
                <a:pos x="192" y="49"/>
              </a:cxn>
              <a:cxn ang="0">
                <a:pos x="113" y="60"/>
              </a:cxn>
              <a:cxn ang="0">
                <a:pos x="79" y="71"/>
              </a:cxn>
              <a:cxn ang="0">
                <a:pos x="34" y="387"/>
              </a:cxn>
              <a:cxn ang="0">
                <a:pos x="0" y="263"/>
              </a:cxn>
              <a:cxn ang="0">
                <a:pos x="11" y="128"/>
              </a:cxn>
              <a:cxn ang="0">
                <a:pos x="147" y="49"/>
              </a:cxn>
              <a:cxn ang="0">
                <a:pos x="384" y="26"/>
              </a:cxn>
              <a:cxn ang="0">
                <a:pos x="452" y="162"/>
              </a:cxn>
              <a:cxn ang="0">
                <a:pos x="440" y="342"/>
              </a:cxn>
              <a:cxn ang="0">
                <a:pos x="407" y="365"/>
              </a:cxn>
              <a:cxn ang="0">
                <a:pos x="373" y="263"/>
              </a:cxn>
              <a:cxn ang="0">
                <a:pos x="361" y="229"/>
              </a:cxn>
              <a:cxn ang="0">
                <a:pos x="350" y="105"/>
              </a:cxn>
              <a:cxn ang="0">
                <a:pos x="124" y="60"/>
              </a:cxn>
            </a:cxnLst>
            <a:rect l="0" t="0" r="r" b="b"/>
            <a:pathLst>
              <a:path w="453" h="399">
                <a:moveTo>
                  <a:pt x="192" y="49"/>
                </a:moveTo>
                <a:cubicBezTo>
                  <a:pt x="166" y="53"/>
                  <a:pt x="139" y="55"/>
                  <a:pt x="113" y="60"/>
                </a:cubicBezTo>
                <a:cubicBezTo>
                  <a:pt x="101" y="62"/>
                  <a:pt x="81" y="59"/>
                  <a:pt x="79" y="71"/>
                </a:cubicBezTo>
                <a:cubicBezTo>
                  <a:pt x="32" y="399"/>
                  <a:pt x="169" y="343"/>
                  <a:pt x="34" y="387"/>
                </a:cubicBezTo>
                <a:cubicBezTo>
                  <a:pt x="20" y="346"/>
                  <a:pt x="13" y="304"/>
                  <a:pt x="0" y="263"/>
                </a:cubicBezTo>
                <a:cubicBezTo>
                  <a:pt x="4" y="218"/>
                  <a:pt x="2" y="172"/>
                  <a:pt x="11" y="128"/>
                </a:cubicBezTo>
                <a:cubicBezTo>
                  <a:pt x="22" y="72"/>
                  <a:pt x="104" y="60"/>
                  <a:pt x="147" y="49"/>
                </a:cubicBezTo>
                <a:cubicBezTo>
                  <a:pt x="243" y="0"/>
                  <a:pt x="246" y="16"/>
                  <a:pt x="384" y="26"/>
                </a:cubicBezTo>
                <a:cubicBezTo>
                  <a:pt x="440" y="64"/>
                  <a:pt x="437" y="103"/>
                  <a:pt x="452" y="162"/>
                </a:cubicBezTo>
                <a:cubicBezTo>
                  <a:pt x="448" y="222"/>
                  <a:pt x="453" y="283"/>
                  <a:pt x="440" y="342"/>
                </a:cubicBezTo>
                <a:cubicBezTo>
                  <a:pt x="437" y="355"/>
                  <a:pt x="417" y="373"/>
                  <a:pt x="407" y="365"/>
                </a:cubicBezTo>
                <a:cubicBezTo>
                  <a:pt x="405" y="363"/>
                  <a:pt x="379" y="281"/>
                  <a:pt x="373" y="263"/>
                </a:cubicBezTo>
                <a:cubicBezTo>
                  <a:pt x="369" y="252"/>
                  <a:pt x="361" y="229"/>
                  <a:pt x="361" y="229"/>
                </a:cubicBezTo>
                <a:cubicBezTo>
                  <a:pt x="357" y="188"/>
                  <a:pt x="361" y="145"/>
                  <a:pt x="350" y="105"/>
                </a:cubicBezTo>
                <a:cubicBezTo>
                  <a:pt x="329" y="30"/>
                  <a:pt x="135" y="60"/>
                  <a:pt x="124" y="60"/>
                </a:cubicBezTo>
              </a:path>
            </a:pathLst>
          </a:custGeom>
          <a:noFill/>
          <a:ln w="9525">
            <a:solidFill>
              <a:schemeClr val="tx1"/>
            </a:solidFill>
            <a:round/>
            <a:headEnd/>
            <a:tailEnd/>
          </a:ln>
          <a:effectLst/>
        </p:spPr>
        <p:txBody>
          <a:bodyPr/>
          <a:lstStyle/>
          <a:p>
            <a:endParaRPr lang="en-US"/>
          </a:p>
        </p:txBody>
      </p:sp>
      <p:sp>
        <p:nvSpPr>
          <p:cNvPr id="38932" name="WordArt 20"/>
          <p:cNvSpPr>
            <a:spLocks noChangeArrowheads="1" noChangeShapeType="1" noTextEdit="1"/>
          </p:cNvSpPr>
          <p:nvPr/>
        </p:nvSpPr>
        <p:spPr bwMode="auto">
          <a:xfrm>
            <a:off x="228600" y="304800"/>
            <a:ext cx="4495800" cy="1981200"/>
          </a:xfrm>
          <a:prstGeom prst="rect">
            <a:avLst/>
          </a:prstGeom>
        </p:spPr>
        <p:txBody>
          <a:bodyPr wrap="none" fromWordArt="1">
            <a:prstTxWarp prst="textSlantUp">
              <a:avLst>
                <a:gd name="adj" fmla="val 55556"/>
              </a:avLst>
            </a:prstTxWarp>
          </a:bodyPr>
          <a:lstStyle/>
          <a:p>
            <a:pPr algn="ctr"/>
            <a:r>
              <a:rPr lang="en-US" sz="3600" kern="10">
                <a:ln w="9525">
                  <a:solidFill>
                    <a:srgbClr val="000000"/>
                  </a:solidFill>
                  <a:round/>
                  <a:headEnd/>
                  <a:tailEnd/>
                </a:ln>
                <a:solidFill>
                  <a:srgbClr val="000000"/>
                </a:solidFill>
                <a:latin typeface="Arial Black"/>
              </a:rPr>
              <a:t>Dance the cha cha</a:t>
            </a:r>
          </a:p>
          <a:p>
            <a:pPr algn="ctr"/>
            <a:r>
              <a:rPr lang="en-US" sz="3600" kern="10">
                <a:ln w="9525">
                  <a:solidFill>
                    <a:srgbClr val="000000"/>
                  </a:solidFill>
                  <a:round/>
                  <a:headEnd/>
                  <a:tailEnd/>
                </a:ln>
                <a:solidFill>
                  <a:srgbClr val="000000"/>
                </a:solidFill>
                <a:latin typeface="Arial Black"/>
              </a:rPr>
              <a:t> in your new congo red shirt!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8924"/>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38925"/>
                                        </p:tgtEl>
                                        <p:attrNameLst>
                                          <p:attrName>r</p:attrName>
                                        </p:attrNameLst>
                                      </p:cBhvr>
                                    </p:animRot>
                                  </p:childTnLst>
                                </p:cTn>
                              </p:par>
                              <p:par>
                                <p:cTn id="9" presetID="8" presetClass="emph" presetSubtype="0" fill="hold" grpId="0" nodeType="withEffect">
                                  <p:stCondLst>
                                    <p:cond delay="0"/>
                                  </p:stCondLst>
                                  <p:childTnLst>
                                    <p:animRot by="21600000">
                                      <p:cBhvr>
                                        <p:cTn id="10" dur="2000" fill="hold"/>
                                        <p:tgtEl>
                                          <p:spTgt spid="38926"/>
                                        </p:tgtEl>
                                        <p:attrNameLst>
                                          <p:attrName>r</p:attrName>
                                        </p:attrNameLst>
                                      </p:cBhvr>
                                    </p:animRot>
                                  </p:childTnLst>
                                </p:cTn>
                              </p:par>
                              <p:par>
                                <p:cTn id="11" presetID="8" presetClass="emph" presetSubtype="0" fill="hold" grpId="0" nodeType="withEffect">
                                  <p:stCondLst>
                                    <p:cond delay="0"/>
                                  </p:stCondLst>
                                  <p:childTnLst>
                                    <p:animRot by="21600000">
                                      <p:cBhvr>
                                        <p:cTn id="12" dur="2000" fill="hold"/>
                                        <p:tgtEl>
                                          <p:spTgt spid="38927"/>
                                        </p:tgtEl>
                                        <p:attrNameLst>
                                          <p:attrName>r</p:attrName>
                                        </p:attrNameLst>
                                      </p:cBhvr>
                                    </p:animRot>
                                  </p:childTnLst>
                                </p:cTn>
                              </p:par>
                              <p:par>
                                <p:cTn id="13" presetID="8" presetClass="emph" presetSubtype="0" fill="hold" grpId="0" nodeType="withEffect">
                                  <p:stCondLst>
                                    <p:cond delay="0"/>
                                  </p:stCondLst>
                                  <p:childTnLst>
                                    <p:animRot by="21600000">
                                      <p:cBhvr>
                                        <p:cTn id="14" dur="2000" fill="hold"/>
                                        <p:tgtEl>
                                          <p:spTgt spid="38928"/>
                                        </p:tgtEl>
                                        <p:attrNameLst>
                                          <p:attrName>r</p:attrName>
                                        </p:attrNameLst>
                                      </p:cBhvr>
                                    </p:animRot>
                                  </p:childTnLst>
                                </p:cTn>
                              </p:par>
                              <p:par>
                                <p:cTn id="15" presetID="8" presetClass="emph" presetSubtype="0" fill="hold" grpId="0" nodeType="withEffect">
                                  <p:stCondLst>
                                    <p:cond delay="0"/>
                                  </p:stCondLst>
                                  <p:childTnLst>
                                    <p:animRot by="21600000">
                                      <p:cBhvr>
                                        <p:cTn id="16" dur="2000" fill="hold"/>
                                        <p:tgtEl>
                                          <p:spTgt spid="38929"/>
                                        </p:tgtEl>
                                        <p:attrNameLst>
                                          <p:attrName>r</p:attrName>
                                        </p:attrNameLst>
                                      </p:cBhvr>
                                    </p:animRot>
                                  </p:childTnLst>
                                </p:cTn>
                              </p:par>
                              <p:par>
                                <p:cTn id="17" presetID="8" presetClass="emph" presetSubtype="0" fill="hold" grpId="0" nodeType="withEffect">
                                  <p:stCondLst>
                                    <p:cond delay="0"/>
                                  </p:stCondLst>
                                  <p:childTnLst>
                                    <p:animRot by="21600000">
                                      <p:cBhvr>
                                        <p:cTn id="18" dur="2000" fill="hold"/>
                                        <p:tgtEl>
                                          <p:spTgt spid="38930"/>
                                        </p:tgtEl>
                                        <p:attrNameLst>
                                          <p:attrName>r</p:attrName>
                                        </p:attrNameLst>
                                      </p:cBhvr>
                                    </p:animRot>
                                  </p:childTnLst>
                                </p:cTn>
                              </p:par>
                              <p:par>
                                <p:cTn id="19" presetID="8" presetClass="emph" presetSubtype="0" fill="hold" grpId="0" nodeType="withEffect">
                                  <p:stCondLst>
                                    <p:cond delay="0"/>
                                  </p:stCondLst>
                                  <p:childTnLst>
                                    <p:animRot by="21600000">
                                      <p:cBhvr>
                                        <p:cTn id="20" dur="2000" fill="hold"/>
                                        <p:tgtEl>
                                          <p:spTgt spid="38931"/>
                                        </p:tgtEl>
                                        <p:attrNameLst>
                                          <p:attrName>r</p:attrName>
                                        </p:attrNameLst>
                                      </p:cBhvr>
                                    </p:animRot>
                                  </p:childTnLst>
                                </p:cTn>
                              </p:par>
                            </p:childTnLst>
                          </p:cTn>
                        </p:par>
                      </p:childTnLst>
                    </p:cTn>
                  </p:par>
                  <p:par>
                    <p:cTn id="21" fill="hold">
                      <p:stCondLst>
                        <p:cond delay="indefinite"/>
                      </p:stCondLst>
                      <p:childTnLst>
                        <p:par>
                          <p:cTn id="22" fill="hold">
                            <p:stCondLst>
                              <p:cond delay="0"/>
                            </p:stCondLst>
                            <p:childTnLst>
                              <p:par>
                                <p:cTn id="23" presetID="6" presetClass="emph" presetSubtype="0" fill="hold" nodeType="clickEffect">
                                  <p:stCondLst>
                                    <p:cond delay="0"/>
                                  </p:stCondLst>
                                  <p:childTnLst>
                                    <p:animScale>
                                      <p:cBhvr>
                                        <p:cTn id="24" dur="2000" fill="hold"/>
                                        <p:tgtEl>
                                          <p:spTgt spid="38917"/>
                                        </p:tgtEl>
                                      </p:cBhvr>
                                      <p:by x="150000" y="150000"/>
                                    </p:animScale>
                                  </p:childTnLst>
                                </p:cTn>
                              </p:par>
                              <p:par>
                                <p:cTn id="25" presetID="6" presetClass="emph" presetSubtype="0" fill="hold" grpId="0" nodeType="withEffect">
                                  <p:stCondLst>
                                    <p:cond delay="0"/>
                                  </p:stCondLst>
                                  <p:childTnLst>
                                    <p:animScale>
                                      <p:cBhvr>
                                        <p:cTn id="26" dur="2000" fill="hold"/>
                                        <p:tgtEl>
                                          <p:spTgt spid="38918"/>
                                        </p:tgtEl>
                                      </p:cBhvr>
                                      <p:by x="150000" y="150000"/>
                                    </p:animScale>
                                  </p:childTnLst>
                                </p:cTn>
                              </p:par>
                              <p:par>
                                <p:cTn id="27" presetID="6" presetClass="emph" presetSubtype="0" fill="hold" grpId="0" nodeType="withEffect">
                                  <p:stCondLst>
                                    <p:cond delay="0"/>
                                  </p:stCondLst>
                                  <p:childTnLst>
                                    <p:animScale>
                                      <p:cBhvr>
                                        <p:cTn id="28" dur="2000" fill="hold"/>
                                        <p:tgtEl>
                                          <p:spTgt spid="38919"/>
                                        </p:tgtEl>
                                      </p:cBhvr>
                                      <p:by x="150000" y="150000"/>
                                    </p:animScale>
                                  </p:childTnLst>
                                </p:cTn>
                              </p:par>
                              <p:par>
                                <p:cTn id="29" presetID="6" presetClass="emph" presetSubtype="0" fill="hold" grpId="0" nodeType="withEffect">
                                  <p:stCondLst>
                                    <p:cond delay="0"/>
                                  </p:stCondLst>
                                  <p:childTnLst>
                                    <p:animScale>
                                      <p:cBhvr>
                                        <p:cTn id="30" dur="2000" fill="hold"/>
                                        <p:tgtEl>
                                          <p:spTgt spid="38920"/>
                                        </p:tgtEl>
                                      </p:cBhvr>
                                      <p:by x="150000" y="150000"/>
                                    </p:animScale>
                                  </p:childTnLst>
                                </p:cTn>
                              </p:par>
                              <p:par>
                                <p:cTn id="31" presetID="6" presetClass="emph" presetSubtype="0" fill="hold" grpId="0" nodeType="withEffect">
                                  <p:stCondLst>
                                    <p:cond delay="0"/>
                                  </p:stCondLst>
                                  <p:childTnLst>
                                    <p:animScale>
                                      <p:cBhvr>
                                        <p:cTn id="32" dur="2000" fill="hold"/>
                                        <p:tgtEl>
                                          <p:spTgt spid="38921"/>
                                        </p:tgtEl>
                                      </p:cBhvr>
                                      <p:by x="150000" y="150000"/>
                                    </p:animScale>
                                  </p:childTnLst>
                                </p:cTn>
                              </p:par>
                              <p:par>
                                <p:cTn id="33" presetID="6" presetClass="emph" presetSubtype="0" fill="hold" grpId="0" nodeType="withEffect">
                                  <p:stCondLst>
                                    <p:cond delay="0"/>
                                  </p:stCondLst>
                                  <p:childTnLst>
                                    <p:animScale>
                                      <p:cBhvr>
                                        <p:cTn id="34" dur="2000" fill="hold"/>
                                        <p:tgtEl>
                                          <p:spTgt spid="38922"/>
                                        </p:tgtEl>
                                      </p:cBhvr>
                                      <p:by x="150000" y="150000"/>
                                    </p:animScale>
                                  </p:childTnLst>
                                </p:cTn>
                              </p:par>
                              <p:par>
                                <p:cTn id="35" presetID="6" presetClass="emph" presetSubtype="0" fill="hold" grpId="0" nodeType="withEffect">
                                  <p:stCondLst>
                                    <p:cond delay="0"/>
                                  </p:stCondLst>
                                  <p:childTnLst>
                                    <p:animScale>
                                      <p:cBhvr>
                                        <p:cTn id="36" dur="2000" fill="hold"/>
                                        <p:tgtEl>
                                          <p:spTgt spid="3892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8" grpId="0" animBg="1"/>
      <p:bldP spid="38919" grpId="0" animBg="1"/>
      <p:bldP spid="38920" grpId="0" animBg="1"/>
      <p:bldP spid="38921" grpId="0" animBg="1"/>
      <p:bldP spid="38922" grpId="0" animBg="1"/>
      <p:bldP spid="38923" grpId="0" animBg="1"/>
      <p:bldP spid="38925" grpId="0" animBg="1"/>
      <p:bldP spid="38926" grpId="0" animBg="1"/>
      <p:bldP spid="38927" grpId="0" animBg="1"/>
      <p:bldP spid="38928" grpId="0" animBg="1"/>
      <p:bldP spid="38929" grpId="0" animBg="1"/>
      <p:bldP spid="38930" grpId="0" animBg="1"/>
      <p:bldP spid="3893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A603AB"/>
            </a:gs>
            <a:gs pos="21001">
              <a:srgbClr val="0819FB"/>
            </a:gs>
            <a:gs pos="35001">
              <a:srgbClr val="1A8D48"/>
            </a:gs>
            <a:gs pos="52000">
              <a:srgbClr val="FFFF00"/>
            </a:gs>
            <a:gs pos="73000">
              <a:srgbClr val="EE3F17"/>
            </a:gs>
            <a:gs pos="88000">
              <a:srgbClr val="E81766"/>
            </a:gs>
            <a:gs pos="100000">
              <a:srgbClr val="A603AB"/>
            </a:gs>
          </a:gsLst>
          <a:path path="shape">
            <a:fillToRect l="50000" t="50000" r="50000" b="50000"/>
          </a:path>
        </a:gradFill>
        <a:effectLst/>
      </p:bgPr>
    </p:bg>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76200" y="1219200"/>
            <a:ext cx="9067800" cy="5949950"/>
          </a:xfrm>
          <a:prstGeom prst="rect">
            <a:avLst/>
          </a:prstGeom>
          <a:noFill/>
          <a:ln w="9525">
            <a:noFill/>
            <a:miter lim="800000"/>
            <a:headEnd/>
            <a:tailEnd/>
          </a:ln>
          <a:effectLst/>
        </p:spPr>
        <p:txBody>
          <a:bodyPr>
            <a:spAutoFit/>
          </a:bodyPr>
          <a:lstStyle/>
          <a:p>
            <a:r>
              <a:rPr lang="en-US" b="1">
                <a:latin typeface="Times New Roman" pitchFamily="18" charset="0"/>
                <a:cs typeface="Times New Roman" pitchFamily="18" charset="0"/>
              </a:rPr>
              <a:t>1.)  Belfer, Nancy, 1977. </a:t>
            </a:r>
            <a:r>
              <a:rPr lang="en-US" b="1" u="sng">
                <a:latin typeface="Times New Roman" pitchFamily="18" charset="0"/>
                <a:cs typeface="Times New Roman" pitchFamily="18" charset="0"/>
              </a:rPr>
              <a:t>Designing in Batik and Tie Dye</a:t>
            </a:r>
            <a:r>
              <a:rPr lang="en-US" b="1">
                <a:latin typeface="Times New Roman" pitchFamily="18" charset="0"/>
                <a:cs typeface="Times New Roman" pitchFamily="18" charset="0"/>
              </a:rPr>
              <a:t>. Prentice-Hall, Englewood Cliffs, N.J.</a:t>
            </a:r>
          </a:p>
          <a:p>
            <a:pPr eaLnBrk="0" hangingPunct="0"/>
            <a:endParaRPr lang="en-US" b="1" u="sng">
              <a:latin typeface="Times New Roman" pitchFamily="18" charset="0"/>
              <a:cs typeface="Times New Roman" pitchFamily="18" charset="0"/>
            </a:endParaRPr>
          </a:p>
          <a:p>
            <a:pPr eaLnBrk="0" hangingPunct="0"/>
            <a:r>
              <a:rPr lang="en-US" b="1">
                <a:latin typeface="Times New Roman" pitchFamily="18" charset="0"/>
                <a:cs typeface="Times New Roman" pitchFamily="18" charset="0"/>
              </a:rPr>
              <a:t>2.)  </a:t>
            </a:r>
            <a:r>
              <a:rPr lang="en-US" b="1" u="sng">
                <a:latin typeface="Times New Roman" pitchFamily="18" charset="0"/>
                <a:cs typeface="Times New Roman" pitchFamily="18" charset="0"/>
              </a:rPr>
              <a:t>http://www.straw.com/sig/dyehist.html</a:t>
            </a:r>
            <a:r>
              <a:rPr lang="en-US" b="1">
                <a:latin typeface="Times New Roman" pitchFamily="18" charset="0"/>
                <a:cs typeface="Times New Roman" pitchFamily="18" charset="0"/>
              </a:rPr>
              <a:t>, Druding, Susan C. July 08, 2001. April 22, 2002</a:t>
            </a:r>
          </a:p>
          <a:p>
            <a:pPr eaLnBrk="0" hangingPunct="0"/>
            <a:endParaRPr lang="en-US" b="1">
              <a:latin typeface="Times New Roman" pitchFamily="18" charset="0"/>
              <a:cs typeface="Times New Roman" pitchFamily="18" charset="0"/>
            </a:endParaRPr>
          </a:p>
          <a:p>
            <a:pPr eaLnBrk="0" hangingPunct="0"/>
            <a:r>
              <a:rPr lang="en-US" b="1">
                <a:latin typeface="Times New Roman" pitchFamily="18" charset="0"/>
                <a:cs typeface="Times New Roman" pitchFamily="18" charset="0"/>
              </a:rPr>
              <a:t>3.)  Dolby, Peter J., April 22, 2002. “Dyeing With Reactive Dyes.” Textile Chemist and 	Colorist. September 1980.</a:t>
            </a:r>
          </a:p>
          <a:p>
            <a:pPr eaLnBrk="0" hangingPunct="0"/>
            <a:endParaRPr lang="en-US" b="1">
              <a:latin typeface="Times New Roman" pitchFamily="18" charset="0"/>
              <a:cs typeface="Times New Roman" pitchFamily="18" charset="0"/>
            </a:endParaRPr>
          </a:p>
          <a:p>
            <a:pPr eaLnBrk="0" hangingPunct="0"/>
            <a:r>
              <a:rPr lang="en-US" b="1">
                <a:latin typeface="Times New Roman" pitchFamily="18" charset="0"/>
                <a:cs typeface="Times New Roman" pitchFamily="18" charset="0"/>
              </a:rPr>
              <a:t>4.)  Meilach, Dona, 1973. </a:t>
            </a:r>
            <a:r>
              <a:rPr lang="en-US" b="1" u="sng">
                <a:latin typeface="Times New Roman" pitchFamily="18" charset="0"/>
                <a:cs typeface="Times New Roman" pitchFamily="18" charset="0"/>
              </a:rPr>
              <a:t>Contemporary Batik and Tie-Dye</a:t>
            </a:r>
            <a:r>
              <a:rPr lang="en-US" b="1">
                <a:latin typeface="Times New Roman" pitchFamily="18" charset="0"/>
                <a:cs typeface="Times New Roman" pitchFamily="18" charset="0"/>
              </a:rPr>
              <a:t>. Crown Publishers, New York, N.Y.</a:t>
            </a:r>
          </a:p>
          <a:p>
            <a:pPr eaLnBrk="0" hangingPunct="0"/>
            <a:r>
              <a:rPr lang="en-US" b="1">
                <a:latin typeface="Times New Roman" pitchFamily="18" charset="0"/>
                <a:cs typeface="Times New Roman" pitchFamily="18" charset="0"/>
              </a:rPr>
              <a:t> </a:t>
            </a:r>
          </a:p>
          <a:p>
            <a:pPr eaLnBrk="0" hangingPunct="0"/>
            <a:r>
              <a:rPr lang="en-US" b="1">
                <a:latin typeface="Times New Roman" pitchFamily="18" charset="0"/>
                <a:cs typeface="Times New Roman" pitchFamily="18" charset="0"/>
              </a:rPr>
              <a:t>5.)  </a:t>
            </a:r>
            <a:r>
              <a:rPr lang="en-US" b="1" u="sng">
                <a:latin typeface="Times New Roman" pitchFamily="18" charset="0"/>
                <a:cs typeface="Times New Roman" pitchFamily="18" charset="0"/>
              </a:rPr>
              <a:t>http://kws.atlantia.sca.org/dyeing.html</a:t>
            </a:r>
            <a:r>
              <a:rPr lang="en-US" b="1">
                <a:latin typeface="Times New Roman" pitchFamily="18" charset="0"/>
                <a:cs typeface="Times New Roman" pitchFamily="18" charset="0"/>
              </a:rPr>
              <a:t>, nicDhuinnshleibhe, Lady Siobhan. 19 February 	2000. April 18, 2002.</a:t>
            </a:r>
          </a:p>
          <a:p>
            <a:pPr eaLnBrk="0" hangingPunct="0"/>
            <a:endParaRPr lang="en-US" b="1">
              <a:latin typeface="Times New Roman" pitchFamily="18" charset="0"/>
              <a:cs typeface="Times New Roman" pitchFamily="18" charset="0"/>
            </a:endParaRPr>
          </a:p>
          <a:p>
            <a:pPr eaLnBrk="0" hangingPunct="0"/>
            <a:r>
              <a:rPr lang="en-US" b="1">
                <a:latin typeface="Times New Roman" pitchFamily="18" charset="0"/>
                <a:cs typeface="Times New Roman" pitchFamily="18" charset="0"/>
              </a:rPr>
              <a:t>6.)  Robinson, Stuart, 1969. </a:t>
            </a:r>
            <a:r>
              <a:rPr lang="en-US" b="1" u="sng">
                <a:latin typeface="Times New Roman" pitchFamily="18" charset="0"/>
                <a:cs typeface="Times New Roman" pitchFamily="18" charset="0"/>
              </a:rPr>
              <a:t>A History of Dyed Textiles</a:t>
            </a:r>
            <a:r>
              <a:rPr lang="en-US" b="1">
                <a:latin typeface="Times New Roman" pitchFamily="18" charset="0"/>
                <a:cs typeface="Times New Roman" pitchFamily="18" charset="0"/>
              </a:rPr>
              <a:t>. M.I.T. Press, Cambridge, Ma.</a:t>
            </a:r>
          </a:p>
          <a:p>
            <a:pPr eaLnBrk="0" hangingPunct="0"/>
            <a:endParaRPr lang="en-US" b="1">
              <a:latin typeface="Times New Roman" pitchFamily="18" charset="0"/>
              <a:cs typeface="Times New Roman" pitchFamily="18" charset="0"/>
            </a:endParaRPr>
          </a:p>
          <a:p>
            <a:pPr eaLnBrk="0" hangingPunct="0"/>
            <a:r>
              <a:rPr lang="en-US" b="1">
                <a:latin typeface="Times New Roman" pitchFamily="18" charset="0"/>
                <a:cs typeface="Times New Roman" pitchFamily="18" charset="0"/>
              </a:rPr>
              <a:t>7.)  Waring, David R., Hallas, Geoffrey, 1990. </a:t>
            </a:r>
            <a:r>
              <a:rPr lang="en-US" b="1" u="sng">
                <a:latin typeface="Times New Roman" pitchFamily="18" charset="0"/>
                <a:cs typeface="Times New Roman" pitchFamily="18" charset="0"/>
              </a:rPr>
              <a:t>The Chemistry and Application of Dyes.</a:t>
            </a:r>
            <a:r>
              <a:rPr lang="en-US" b="1">
                <a:latin typeface="Times New Roman" pitchFamily="18" charset="0"/>
                <a:cs typeface="Times New Roman" pitchFamily="18" charset="0"/>
              </a:rPr>
              <a:t> A 	Division of Plenum Publishing Corporation,  New York, N.Y.</a:t>
            </a:r>
          </a:p>
          <a:p>
            <a:pPr eaLnBrk="0" hangingPunct="0"/>
            <a:endParaRPr lang="en-US" sz="2000" b="1">
              <a:latin typeface="Times New Roman" pitchFamily="18" charset="0"/>
              <a:cs typeface="Times New Roman" pitchFamily="18" charset="0"/>
            </a:endParaRPr>
          </a:p>
          <a:p>
            <a:pPr eaLnBrk="0" hangingPunct="0"/>
            <a:endParaRPr lang="en-US" sz="2000" b="1">
              <a:latin typeface="Times New Roman" pitchFamily="18" charset="0"/>
              <a:cs typeface="Times New Roman" pitchFamily="18" charset="0"/>
            </a:endParaRPr>
          </a:p>
          <a:p>
            <a:pPr eaLnBrk="0" hangingPunct="0"/>
            <a:endParaRPr lang="en-US" sz="2000">
              <a:latin typeface="Times New Roman" pitchFamily="18" charset="0"/>
              <a:cs typeface="Times New Roman" pitchFamily="18" charset="0"/>
            </a:endParaRPr>
          </a:p>
        </p:txBody>
      </p:sp>
      <p:sp>
        <p:nvSpPr>
          <p:cNvPr id="40963" name="WordArt 3"/>
          <p:cNvSpPr>
            <a:spLocks noChangeArrowheads="1" noChangeShapeType="1" noTextEdit="1"/>
          </p:cNvSpPr>
          <p:nvPr/>
        </p:nvSpPr>
        <p:spPr bwMode="auto">
          <a:xfrm>
            <a:off x="2514600" y="152400"/>
            <a:ext cx="3733800" cy="838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rect">
                    <a:fillToRect l="50000" t="50000" r="50000" b="50000"/>
                  </a:path>
                </a:gradFill>
                <a:latin typeface="Arial Black"/>
              </a:rPr>
              <a:t>Works Cited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sz="quarter"/>
          </p:nvPr>
        </p:nvSpPr>
        <p:spPr/>
        <p:txBody>
          <a:bodyPr/>
          <a:lstStyle/>
          <a:p>
            <a:r>
              <a:rPr lang="en-US" dirty="0" smtClean="0"/>
              <a:t>Cellulose</a:t>
            </a:r>
            <a:endParaRPr lang="en-US" dirty="0"/>
          </a:p>
        </p:txBody>
      </p:sp>
      <p:sp>
        <p:nvSpPr>
          <p:cNvPr id="7" name="TextBox 6"/>
          <p:cNvSpPr txBox="1"/>
          <p:nvPr/>
        </p:nvSpPr>
        <p:spPr>
          <a:xfrm>
            <a:off x="609600" y="1752600"/>
            <a:ext cx="8315161" cy="1200329"/>
          </a:xfrm>
          <a:prstGeom prst="rect">
            <a:avLst/>
          </a:prstGeom>
          <a:noFill/>
        </p:spPr>
        <p:txBody>
          <a:bodyPr wrap="none" rtlCol="0">
            <a:spAutoFit/>
          </a:bodyPr>
          <a:lstStyle/>
          <a:p>
            <a:r>
              <a:rPr lang="en-US" sz="2400" dirty="0" smtClean="0"/>
              <a:t>The Chemical name for cotton fibers is cellulose.</a:t>
            </a:r>
          </a:p>
          <a:p>
            <a:r>
              <a:rPr lang="en-US" sz="2400" dirty="0"/>
              <a:t>	</a:t>
            </a:r>
            <a:r>
              <a:rPr lang="en-US" sz="2400" dirty="0" smtClean="0"/>
              <a:t>-  Different cotton fibers are of different length (some </a:t>
            </a:r>
          </a:p>
          <a:p>
            <a:r>
              <a:rPr lang="en-US" sz="2400" dirty="0"/>
              <a:t>	</a:t>
            </a:r>
            <a:r>
              <a:rPr lang="en-US" sz="2400" dirty="0" smtClean="0"/>
              <a:t>	are short and some are long)</a:t>
            </a:r>
            <a:endParaRPr lang="en-US" sz="2400" dirty="0"/>
          </a:p>
        </p:txBody>
      </p:sp>
      <p:pic>
        <p:nvPicPr>
          <p:cNvPr id="43010" name="Picture 2" descr="http://t0.gstatic.com/images?q=tbn:HMXcn5q8IBJ79M:http://www.fibersource.com/f-tutor/Images/Cell.GIF">
            <a:hlinkClick r:id="rId2"/>
          </p:cNvPr>
          <p:cNvPicPr>
            <a:picLocks noChangeAspect="1" noChangeArrowheads="1"/>
          </p:cNvPicPr>
          <p:nvPr/>
        </p:nvPicPr>
        <p:blipFill>
          <a:blip r:embed="rId3" cstate="print"/>
          <a:srcRect/>
          <a:stretch>
            <a:fillRect/>
          </a:stretch>
        </p:blipFill>
        <p:spPr bwMode="auto">
          <a:xfrm>
            <a:off x="2819400" y="2971800"/>
            <a:ext cx="3352800" cy="321650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3010"/>
                                        </p:tgtEl>
                                        <p:attrNameLst>
                                          <p:attrName>style.visibility</p:attrName>
                                        </p:attrNameLst>
                                      </p:cBhvr>
                                      <p:to>
                                        <p:strVal val="visible"/>
                                      </p:to>
                                    </p:set>
                                    <p:anim calcmode="lin" valueType="num">
                                      <p:cBhvr additive="base">
                                        <p:cTn id="17" dur="500" fill="hold"/>
                                        <p:tgtEl>
                                          <p:spTgt spid="43010"/>
                                        </p:tgtEl>
                                        <p:attrNameLst>
                                          <p:attrName>ppt_x</p:attrName>
                                        </p:attrNameLst>
                                      </p:cBhvr>
                                      <p:tavLst>
                                        <p:tav tm="0">
                                          <p:val>
                                            <p:strVal val="#ppt_x"/>
                                          </p:val>
                                        </p:tav>
                                        <p:tav tm="100000">
                                          <p:val>
                                            <p:strVal val="#ppt_x"/>
                                          </p:val>
                                        </p:tav>
                                      </p:tavLst>
                                    </p:anim>
                                    <p:anim calcmode="lin" valueType="num">
                                      <p:cBhvr additive="base">
                                        <p:cTn id="18" dur="500" fill="hold"/>
                                        <p:tgtEl>
                                          <p:spTgt spid="430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sz="quarter"/>
          </p:nvPr>
        </p:nvSpPr>
        <p:spPr/>
        <p:txBody>
          <a:bodyPr/>
          <a:lstStyle/>
          <a:p>
            <a:r>
              <a:rPr lang="en-US" dirty="0" smtClean="0"/>
              <a:t>Monomers and Polymers</a:t>
            </a:r>
            <a:endParaRPr lang="en-US" dirty="0"/>
          </a:p>
        </p:txBody>
      </p:sp>
      <p:sp>
        <p:nvSpPr>
          <p:cNvPr id="7" name="TextBox 6"/>
          <p:cNvSpPr txBox="1"/>
          <p:nvPr/>
        </p:nvSpPr>
        <p:spPr>
          <a:xfrm>
            <a:off x="533400" y="1905000"/>
            <a:ext cx="8776762" cy="830997"/>
          </a:xfrm>
          <a:prstGeom prst="rect">
            <a:avLst/>
          </a:prstGeom>
          <a:noFill/>
        </p:spPr>
        <p:txBody>
          <a:bodyPr wrap="none" rtlCol="0">
            <a:spAutoFit/>
          </a:bodyPr>
          <a:lstStyle/>
          <a:p>
            <a:r>
              <a:rPr lang="en-US" sz="2400" dirty="0" smtClean="0"/>
              <a:t>Monomer:  a simple molecule that repeatedly combines to form</a:t>
            </a:r>
          </a:p>
          <a:p>
            <a:r>
              <a:rPr lang="en-US" sz="2400" dirty="0"/>
              <a:t>	</a:t>
            </a:r>
            <a:r>
              <a:rPr lang="en-US" sz="2400" dirty="0" smtClean="0"/>
              <a:t>	a polymer</a:t>
            </a:r>
            <a:endParaRPr lang="en-US" sz="2400" dirty="0"/>
          </a:p>
        </p:txBody>
      </p:sp>
      <p:sp>
        <p:nvSpPr>
          <p:cNvPr id="8" name="TextBox 7"/>
          <p:cNvSpPr txBox="1"/>
          <p:nvPr/>
        </p:nvSpPr>
        <p:spPr>
          <a:xfrm>
            <a:off x="540363" y="2895600"/>
            <a:ext cx="8760732" cy="2677656"/>
          </a:xfrm>
          <a:prstGeom prst="rect">
            <a:avLst/>
          </a:prstGeom>
          <a:noFill/>
        </p:spPr>
        <p:txBody>
          <a:bodyPr wrap="none" rtlCol="0">
            <a:spAutoFit/>
          </a:bodyPr>
          <a:lstStyle/>
          <a:p>
            <a:r>
              <a:rPr lang="en-US" sz="2400" dirty="0" smtClean="0"/>
              <a:t>Polymer:  a very large molecule that is formed by the covalent</a:t>
            </a:r>
          </a:p>
          <a:p>
            <a:r>
              <a:rPr lang="en-US" sz="2400" dirty="0"/>
              <a:t>	</a:t>
            </a:r>
            <a:r>
              <a:rPr lang="en-US" sz="2400" dirty="0" smtClean="0"/>
              <a:t>	bonding of repeating small molecules, known as</a:t>
            </a:r>
          </a:p>
          <a:p>
            <a:r>
              <a:rPr lang="en-US" sz="2400" dirty="0"/>
              <a:t>	</a:t>
            </a:r>
            <a:r>
              <a:rPr lang="en-US" sz="2400" dirty="0" smtClean="0"/>
              <a:t>	monomers</a:t>
            </a:r>
          </a:p>
          <a:p>
            <a:r>
              <a:rPr lang="en-US" sz="2400" dirty="0"/>
              <a:t>	</a:t>
            </a:r>
            <a:r>
              <a:rPr lang="en-US" sz="2400" dirty="0" smtClean="0"/>
              <a:t>-  Cellulose is a polymer because it is made of repeating</a:t>
            </a:r>
          </a:p>
          <a:p>
            <a:r>
              <a:rPr lang="en-US" sz="2400" dirty="0"/>
              <a:t>	</a:t>
            </a:r>
            <a:r>
              <a:rPr lang="en-US" sz="2400" dirty="0" smtClean="0"/>
              <a:t>	parts (monomers) that make it different lengths </a:t>
            </a:r>
          </a:p>
          <a:p>
            <a:r>
              <a:rPr lang="en-US" sz="2400" dirty="0"/>
              <a:t>	</a:t>
            </a:r>
            <a:r>
              <a:rPr lang="en-US" sz="2400" dirty="0" smtClean="0"/>
              <a:t>	based on how many monomers that strand of </a:t>
            </a:r>
          </a:p>
          <a:p>
            <a:r>
              <a:rPr lang="en-US" sz="2400" dirty="0"/>
              <a:t>	</a:t>
            </a:r>
            <a:r>
              <a:rPr lang="en-US" sz="2400" dirty="0" smtClean="0"/>
              <a:t>	cotton has</a:t>
            </a:r>
            <a:endParaRPr lang="en-US" sz="2400" dirty="0"/>
          </a:p>
        </p:txBody>
      </p:sp>
      <p:pic>
        <p:nvPicPr>
          <p:cNvPr id="9" name="Picture 2" descr="http://t0.gstatic.com/images?q=tbn:HMXcn5q8IBJ79M:http://www.fibersource.com/f-tutor/Images/Cell.GIF">
            <a:hlinkClick r:id="rId2"/>
          </p:cNvPr>
          <p:cNvPicPr>
            <a:picLocks noChangeAspect="1" noChangeArrowheads="1"/>
          </p:cNvPicPr>
          <p:nvPr/>
        </p:nvPicPr>
        <p:blipFill>
          <a:blip r:embed="rId3" cstate="print"/>
          <a:srcRect/>
          <a:stretch>
            <a:fillRect/>
          </a:stretch>
        </p:blipFill>
        <p:spPr bwMode="auto">
          <a:xfrm>
            <a:off x="381000" y="4800600"/>
            <a:ext cx="1676400" cy="1608254"/>
          </a:xfrm>
          <a:prstGeom prst="rect">
            <a:avLst/>
          </a:prstGeom>
          <a:noFill/>
        </p:spPr>
      </p:pic>
      <p:sp>
        <p:nvSpPr>
          <p:cNvPr id="10" name="TextBox 9"/>
          <p:cNvSpPr txBox="1"/>
          <p:nvPr/>
        </p:nvSpPr>
        <p:spPr>
          <a:xfrm>
            <a:off x="2362200" y="5562600"/>
            <a:ext cx="6490110" cy="830997"/>
          </a:xfrm>
          <a:prstGeom prst="rect">
            <a:avLst/>
          </a:prstGeom>
          <a:noFill/>
        </p:spPr>
        <p:txBody>
          <a:bodyPr wrap="none" rtlCol="0">
            <a:spAutoFit/>
          </a:bodyPr>
          <a:lstStyle/>
          <a:p>
            <a:pPr>
              <a:buFontTx/>
              <a:buChar char="-"/>
            </a:pPr>
            <a:r>
              <a:rPr lang="en-US" sz="2400" dirty="0" smtClean="0"/>
              <a:t>The part in the brackets is the monomer that </a:t>
            </a:r>
          </a:p>
          <a:p>
            <a:r>
              <a:rPr lang="en-US" sz="2400" dirty="0"/>
              <a:t>	</a:t>
            </a:r>
            <a:r>
              <a:rPr lang="en-US" sz="2400" dirty="0" smtClean="0"/>
              <a:t>repeats itself many times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sz="quarter"/>
          </p:nvPr>
        </p:nvSpPr>
        <p:spPr/>
        <p:txBody>
          <a:bodyPr/>
          <a:lstStyle/>
          <a:p>
            <a:r>
              <a:rPr lang="en-US" dirty="0" smtClean="0"/>
              <a:t>Cellulose Bonds Directly to the Dye Molecule</a:t>
            </a:r>
            <a:endParaRPr lang="en-US" dirty="0"/>
          </a:p>
        </p:txBody>
      </p:sp>
      <p:pic>
        <p:nvPicPr>
          <p:cNvPr id="57346" name="Picture 2" descr="http://www.gnomespunyarn.com/images/blog/Reactive%20Red.gif"/>
          <p:cNvPicPr>
            <a:picLocks noChangeAspect="1" noChangeArrowheads="1"/>
          </p:cNvPicPr>
          <p:nvPr/>
        </p:nvPicPr>
        <p:blipFill>
          <a:blip r:embed="rId2" cstate="print"/>
          <a:srcRect/>
          <a:stretch>
            <a:fillRect/>
          </a:stretch>
        </p:blipFill>
        <p:spPr bwMode="auto">
          <a:xfrm>
            <a:off x="228600" y="2209800"/>
            <a:ext cx="3457575" cy="1162050"/>
          </a:xfrm>
          <a:prstGeom prst="rect">
            <a:avLst/>
          </a:prstGeom>
          <a:noFill/>
        </p:spPr>
      </p:pic>
      <p:sp>
        <p:nvSpPr>
          <p:cNvPr id="8" name="TextBox 7"/>
          <p:cNvSpPr txBox="1"/>
          <p:nvPr/>
        </p:nvSpPr>
        <p:spPr>
          <a:xfrm>
            <a:off x="3962400" y="2819400"/>
            <a:ext cx="364202" cy="461665"/>
          </a:xfrm>
          <a:prstGeom prst="rect">
            <a:avLst/>
          </a:prstGeom>
          <a:noFill/>
        </p:spPr>
        <p:txBody>
          <a:bodyPr wrap="none" rtlCol="0">
            <a:spAutoFit/>
          </a:bodyPr>
          <a:lstStyle/>
          <a:p>
            <a:r>
              <a:rPr lang="en-US" sz="2400" dirty="0" smtClean="0"/>
              <a:t>+</a:t>
            </a:r>
            <a:endParaRPr lang="en-US" sz="2400" dirty="0"/>
          </a:p>
        </p:txBody>
      </p:sp>
      <p:pic>
        <p:nvPicPr>
          <p:cNvPr id="9" name="Picture 2" descr="http://t0.gstatic.com/images?q=tbn:HMXcn5q8IBJ79M:http://www.fibersource.com/f-tutor/Images/Cell.GIF">
            <a:hlinkClick r:id="rId3"/>
          </p:cNvPr>
          <p:cNvPicPr>
            <a:picLocks noChangeAspect="1" noChangeArrowheads="1"/>
          </p:cNvPicPr>
          <p:nvPr/>
        </p:nvPicPr>
        <p:blipFill>
          <a:blip r:embed="rId4" cstate="print"/>
          <a:srcRect/>
          <a:stretch>
            <a:fillRect/>
          </a:stretch>
        </p:blipFill>
        <p:spPr bwMode="auto">
          <a:xfrm>
            <a:off x="4648200" y="2057400"/>
            <a:ext cx="1676400" cy="160825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7346"/>
                                        </p:tgtEl>
                                        <p:attrNameLst>
                                          <p:attrName>style.visibility</p:attrName>
                                        </p:attrNameLst>
                                      </p:cBhvr>
                                      <p:to>
                                        <p:strVal val="visible"/>
                                      </p:to>
                                    </p:set>
                                    <p:animEffect transition="in" filter="box(in)">
                                      <p:cBhvr>
                                        <p:cTn id="12" dur="500"/>
                                        <p:tgtEl>
                                          <p:spTgt spid="5734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reeform 2"/>
          <p:cNvSpPr>
            <a:spLocks/>
          </p:cNvSpPr>
          <p:nvPr/>
        </p:nvSpPr>
        <p:spPr bwMode="auto">
          <a:xfrm>
            <a:off x="0" y="1693863"/>
            <a:ext cx="9144000" cy="5160962"/>
          </a:xfrm>
          <a:custGeom>
            <a:avLst/>
            <a:gdLst/>
            <a:ahLst/>
            <a:cxnLst>
              <a:cxn ang="0">
                <a:pos x="1537" y="161"/>
              </a:cxn>
              <a:cxn ang="0">
                <a:pos x="483" y="215"/>
              </a:cxn>
              <a:cxn ang="0">
                <a:pos x="407" y="270"/>
              </a:cxn>
              <a:cxn ang="0">
                <a:pos x="309" y="346"/>
              </a:cxn>
              <a:cxn ang="0">
                <a:pos x="201" y="422"/>
              </a:cxn>
              <a:cxn ang="0">
                <a:pos x="168" y="455"/>
              </a:cxn>
              <a:cxn ang="0">
                <a:pos x="135" y="465"/>
              </a:cxn>
              <a:cxn ang="0">
                <a:pos x="27" y="672"/>
              </a:cxn>
              <a:cxn ang="0">
                <a:pos x="38" y="944"/>
              </a:cxn>
              <a:cxn ang="0">
                <a:pos x="146" y="933"/>
              </a:cxn>
              <a:cxn ang="0">
                <a:pos x="353" y="878"/>
              </a:cxn>
              <a:cxn ang="0">
                <a:pos x="396" y="846"/>
              </a:cxn>
              <a:cxn ang="0">
                <a:pos x="440" y="824"/>
              </a:cxn>
              <a:cxn ang="0">
                <a:pos x="418" y="889"/>
              </a:cxn>
              <a:cxn ang="0">
                <a:pos x="353" y="998"/>
              </a:cxn>
              <a:cxn ang="0">
                <a:pos x="309" y="1117"/>
              </a:cxn>
              <a:cxn ang="0">
                <a:pos x="277" y="1270"/>
              </a:cxn>
              <a:cxn ang="0">
                <a:pos x="233" y="1661"/>
              </a:cxn>
              <a:cxn ang="0">
                <a:pos x="244" y="1965"/>
              </a:cxn>
              <a:cxn ang="0">
                <a:pos x="288" y="2193"/>
              </a:cxn>
              <a:cxn ang="0">
                <a:pos x="342" y="2498"/>
              </a:cxn>
              <a:cxn ang="0">
                <a:pos x="212" y="3074"/>
              </a:cxn>
              <a:cxn ang="0">
                <a:pos x="429" y="3150"/>
              </a:cxn>
              <a:cxn ang="0">
                <a:pos x="929" y="3052"/>
              </a:cxn>
              <a:cxn ang="0">
                <a:pos x="1429" y="3063"/>
              </a:cxn>
              <a:cxn ang="0">
                <a:pos x="1744" y="3150"/>
              </a:cxn>
              <a:cxn ang="0">
                <a:pos x="1994" y="3161"/>
              </a:cxn>
              <a:cxn ang="0">
                <a:pos x="2320" y="3128"/>
              </a:cxn>
              <a:cxn ang="0">
                <a:pos x="2439" y="3074"/>
              </a:cxn>
              <a:cxn ang="0">
                <a:pos x="2918" y="2943"/>
              </a:cxn>
              <a:cxn ang="0">
                <a:pos x="3276" y="2889"/>
              </a:cxn>
              <a:cxn ang="0">
                <a:pos x="3700" y="2900"/>
              </a:cxn>
              <a:cxn ang="0">
                <a:pos x="4298" y="3085"/>
              </a:cxn>
              <a:cxn ang="0">
                <a:pos x="4483" y="3171"/>
              </a:cxn>
              <a:cxn ang="0">
                <a:pos x="4667" y="3237"/>
              </a:cxn>
              <a:cxn ang="0">
                <a:pos x="4700" y="3248"/>
              </a:cxn>
              <a:cxn ang="0">
                <a:pos x="5135" y="3215"/>
              </a:cxn>
              <a:cxn ang="0">
                <a:pos x="5450" y="3008"/>
              </a:cxn>
              <a:cxn ang="0">
                <a:pos x="5483" y="2900"/>
              </a:cxn>
              <a:cxn ang="0">
                <a:pos x="5428" y="2650"/>
              </a:cxn>
              <a:cxn ang="0">
                <a:pos x="5439" y="1715"/>
              </a:cxn>
              <a:cxn ang="0">
                <a:pos x="5493" y="1487"/>
              </a:cxn>
              <a:cxn ang="0">
                <a:pos x="5548" y="1270"/>
              </a:cxn>
              <a:cxn ang="0">
                <a:pos x="5537" y="726"/>
              </a:cxn>
              <a:cxn ang="0">
                <a:pos x="5515" y="672"/>
              </a:cxn>
              <a:cxn ang="0">
                <a:pos x="5504" y="628"/>
              </a:cxn>
              <a:cxn ang="0">
                <a:pos x="5624" y="618"/>
              </a:cxn>
              <a:cxn ang="0">
                <a:pos x="5646" y="585"/>
              </a:cxn>
              <a:cxn ang="0">
                <a:pos x="5689" y="368"/>
              </a:cxn>
              <a:cxn ang="0">
                <a:pos x="5678" y="248"/>
              </a:cxn>
              <a:cxn ang="0">
                <a:pos x="5591" y="161"/>
              </a:cxn>
              <a:cxn ang="0">
                <a:pos x="5472" y="42"/>
              </a:cxn>
              <a:cxn ang="0">
                <a:pos x="5385" y="20"/>
              </a:cxn>
              <a:cxn ang="0">
                <a:pos x="4809" y="42"/>
              </a:cxn>
              <a:cxn ang="0">
                <a:pos x="4331" y="139"/>
              </a:cxn>
              <a:cxn ang="0">
                <a:pos x="3548" y="150"/>
              </a:cxn>
              <a:cxn ang="0">
                <a:pos x="3298" y="194"/>
              </a:cxn>
              <a:cxn ang="0">
                <a:pos x="2874" y="302"/>
              </a:cxn>
              <a:cxn ang="0">
                <a:pos x="2559" y="270"/>
              </a:cxn>
              <a:cxn ang="0">
                <a:pos x="2048" y="161"/>
              </a:cxn>
              <a:cxn ang="0">
                <a:pos x="1537" y="161"/>
              </a:cxn>
            </a:cxnLst>
            <a:rect l="0" t="0" r="r" b="b"/>
            <a:pathLst>
              <a:path w="5689" h="3251">
                <a:moveTo>
                  <a:pt x="1537" y="161"/>
                </a:moveTo>
                <a:cubicBezTo>
                  <a:pt x="1185" y="176"/>
                  <a:pt x="824" y="138"/>
                  <a:pt x="483" y="215"/>
                </a:cubicBezTo>
                <a:cubicBezTo>
                  <a:pt x="410" y="291"/>
                  <a:pt x="497" y="208"/>
                  <a:pt x="407" y="270"/>
                </a:cubicBezTo>
                <a:cubicBezTo>
                  <a:pt x="373" y="293"/>
                  <a:pt x="309" y="346"/>
                  <a:pt x="309" y="346"/>
                </a:cubicBezTo>
                <a:cubicBezTo>
                  <a:pt x="270" y="405"/>
                  <a:pt x="299" y="372"/>
                  <a:pt x="201" y="422"/>
                </a:cubicBezTo>
                <a:cubicBezTo>
                  <a:pt x="187" y="429"/>
                  <a:pt x="181" y="447"/>
                  <a:pt x="168" y="455"/>
                </a:cubicBezTo>
                <a:cubicBezTo>
                  <a:pt x="158" y="461"/>
                  <a:pt x="146" y="462"/>
                  <a:pt x="135" y="465"/>
                </a:cubicBezTo>
                <a:cubicBezTo>
                  <a:pt x="29" y="530"/>
                  <a:pt x="43" y="549"/>
                  <a:pt x="27" y="672"/>
                </a:cubicBezTo>
                <a:cubicBezTo>
                  <a:pt x="31" y="763"/>
                  <a:pt x="0" y="861"/>
                  <a:pt x="38" y="944"/>
                </a:cubicBezTo>
                <a:cubicBezTo>
                  <a:pt x="53" y="977"/>
                  <a:pt x="110" y="940"/>
                  <a:pt x="146" y="933"/>
                </a:cubicBezTo>
                <a:cubicBezTo>
                  <a:pt x="211" y="921"/>
                  <a:pt x="290" y="899"/>
                  <a:pt x="353" y="878"/>
                </a:cubicBezTo>
                <a:cubicBezTo>
                  <a:pt x="367" y="867"/>
                  <a:pt x="381" y="855"/>
                  <a:pt x="396" y="846"/>
                </a:cubicBezTo>
                <a:cubicBezTo>
                  <a:pt x="410" y="837"/>
                  <a:pt x="433" y="809"/>
                  <a:pt x="440" y="824"/>
                </a:cubicBezTo>
                <a:cubicBezTo>
                  <a:pt x="450" y="844"/>
                  <a:pt x="427" y="868"/>
                  <a:pt x="418" y="889"/>
                </a:cubicBezTo>
                <a:cubicBezTo>
                  <a:pt x="401" y="927"/>
                  <a:pt x="372" y="961"/>
                  <a:pt x="353" y="998"/>
                </a:cubicBezTo>
                <a:cubicBezTo>
                  <a:pt x="337" y="1029"/>
                  <a:pt x="320" y="1086"/>
                  <a:pt x="309" y="1117"/>
                </a:cubicBezTo>
                <a:cubicBezTo>
                  <a:pt x="301" y="1169"/>
                  <a:pt x="294" y="1220"/>
                  <a:pt x="277" y="1270"/>
                </a:cubicBezTo>
                <a:cubicBezTo>
                  <a:pt x="264" y="1401"/>
                  <a:pt x="243" y="1528"/>
                  <a:pt x="233" y="1661"/>
                </a:cubicBezTo>
                <a:cubicBezTo>
                  <a:pt x="237" y="1762"/>
                  <a:pt x="238" y="1864"/>
                  <a:pt x="244" y="1965"/>
                </a:cubicBezTo>
                <a:cubicBezTo>
                  <a:pt x="249" y="2043"/>
                  <a:pt x="275" y="2117"/>
                  <a:pt x="288" y="2193"/>
                </a:cubicBezTo>
                <a:cubicBezTo>
                  <a:pt x="306" y="2294"/>
                  <a:pt x="309" y="2400"/>
                  <a:pt x="342" y="2498"/>
                </a:cubicBezTo>
                <a:cubicBezTo>
                  <a:pt x="334" y="2670"/>
                  <a:pt x="323" y="2921"/>
                  <a:pt x="212" y="3074"/>
                </a:cubicBezTo>
                <a:cubicBezTo>
                  <a:pt x="160" y="3227"/>
                  <a:pt x="191" y="3161"/>
                  <a:pt x="429" y="3150"/>
                </a:cubicBezTo>
                <a:cubicBezTo>
                  <a:pt x="599" y="3131"/>
                  <a:pt x="760" y="3073"/>
                  <a:pt x="929" y="3052"/>
                </a:cubicBezTo>
                <a:cubicBezTo>
                  <a:pt x="1110" y="3006"/>
                  <a:pt x="1058" y="3014"/>
                  <a:pt x="1429" y="3063"/>
                </a:cubicBezTo>
                <a:cubicBezTo>
                  <a:pt x="1827" y="3115"/>
                  <a:pt x="1484" y="3126"/>
                  <a:pt x="1744" y="3150"/>
                </a:cubicBezTo>
                <a:cubicBezTo>
                  <a:pt x="1827" y="3158"/>
                  <a:pt x="1911" y="3157"/>
                  <a:pt x="1994" y="3161"/>
                </a:cubicBezTo>
                <a:cubicBezTo>
                  <a:pt x="2103" y="3150"/>
                  <a:pt x="2213" y="3149"/>
                  <a:pt x="2320" y="3128"/>
                </a:cubicBezTo>
                <a:cubicBezTo>
                  <a:pt x="2363" y="3120"/>
                  <a:pt x="2398" y="3089"/>
                  <a:pt x="2439" y="3074"/>
                </a:cubicBezTo>
                <a:cubicBezTo>
                  <a:pt x="2593" y="3018"/>
                  <a:pt x="2755" y="2964"/>
                  <a:pt x="2918" y="2943"/>
                </a:cubicBezTo>
                <a:cubicBezTo>
                  <a:pt x="3051" y="2899"/>
                  <a:pt x="3127" y="2897"/>
                  <a:pt x="3276" y="2889"/>
                </a:cubicBezTo>
                <a:cubicBezTo>
                  <a:pt x="3417" y="2893"/>
                  <a:pt x="3559" y="2891"/>
                  <a:pt x="3700" y="2900"/>
                </a:cubicBezTo>
                <a:cubicBezTo>
                  <a:pt x="3898" y="2912"/>
                  <a:pt x="4121" y="2997"/>
                  <a:pt x="4298" y="3085"/>
                </a:cubicBezTo>
                <a:cubicBezTo>
                  <a:pt x="4361" y="3116"/>
                  <a:pt x="4417" y="3146"/>
                  <a:pt x="4483" y="3171"/>
                </a:cubicBezTo>
                <a:cubicBezTo>
                  <a:pt x="4544" y="3194"/>
                  <a:pt x="4606" y="3215"/>
                  <a:pt x="4667" y="3237"/>
                </a:cubicBezTo>
                <a:cubicBezTo>
                  <a:pt x="4678" y="3241"/>
                  <a:pt x="4700" y="3248"/>
                  <a:pt x="4700" y="3248"/>
                </a:cubicBezTo>
                <a:cubicBezTo>
                  <a:pt x="4841" y="3243"/>
                  <a:pt x="4995" y="3251"/>
                  <a:pt x="5135" y="3215"/>
                </a:cubicBezTo>
                <a:cubicBezTo>
                  <a:pt x="5230" y="3191"/>
                  <a:pt x="5380" y="3078"/>
                  <a:pt x="5450" y="3008"/>
                </a:cubicBezTo>
                <a:cubicBezTo>
                  <a:pt x="5477" y="2929"/>
                  <a:pt x="5466" y="2965"/>
                  <a:pt x="5483" y="2900"/>
                </a:cubicBezTo>
                <a:cubicBezTo>
                  <a:pt x="5447" y="2685"/>
                  <a:pt x="5475" y="2765"/>
                  <a:pt x="5428" y="2650"/>
                </a:cubicBezTo>
                <a:cubicBezTo>
                  <a:pt x="5390" y="2349"/>
                  <a:pt x="5303" y="1987"/>
                  <a:pt x="5439" y="1715"/>
                </a:cubicBezTo>
                <a:cubicBezTo>
                  <a:pt x="5449" y="1630"/>
                  <a:pt x="5456" y="1563"/>
                  <a:pt x="5493" y="1487"/>
                </a:cubicBezTo>
                <a:cubicBezTo>
                  <a:pt x="5506" y="1411"/>
                  <a:pt x="5529" y="1344"/>
                  <a:pt x="5548" y="1270"/>
                </a:cubicBezTo>
                <a:cubicBezTo>
                  <a:pt x="5559" y="1093"/>
                  <a:pt x="5585" y="899"/>
                  <a:pt x="5537" y="726"/>
                </a:cubicBezTo>
                <a:cubicBezTo>
                  <a:pt x="5532" y="707"/>
                  <a:pt x="5521" y="690"/>
                  <a:pt x="5515" y="672"/>
                </a:cubicBezTo>
                <a:cubicBezTo>
                  <a:pt x="5510" y="658"/>
                  <a:pt x="5508" y="643"/>
                  <a:pt x="5504" y="628"/>
                </a:cubicBezTo>
                <a:cubicBezTo>
                  <a:pt x="5595" y="570"/>
                  <a:pt x="5449" y="653"/>
                  <a:pt x="5624" y="618"/>
                </a:cubicBezTo>
                <a:cubicBezTo>
                  <a:pt x="5637" y="615"/>
                  <a:pt x="5639" y="596"/>
                  <a:pt x="5646" y="585"/>
                </a:cubicBezTo>
                <a:cubicBezTo>
                  <a:pt x="5654" y="511"/>
                  <a:pt x="5665" y="438"/>
                  <a:pt x="5689" y="368"/>
                </a:cubicBezTo>
                <a:cubicBezTo>
                  <a:pt x="5685" y="328"/>
                  <a:pt x="5688" y="287"/>
                  <a:pt x="5678" y="248"/>
                </a:cubicBezTo>
                <a:cubicBezTo>
                  <a:pt x="5669" y="215"/>
                  <a:pt x="5611" y="179"/>
                  <a:pt x="5591" y="161"/>
                </a:cubicBezTo>
                <a:cubicBezTo>
                  <a:pt x="5548" y="123"/>
                  <a:pt x="5526" y="69"/>
                  <a:pt x="5472" y="42"/>
                </a:cubicBezTo>
                <a:cubicBezTo>
                  <a:pt x="5449" y="31"/>
                  <a:pt x="5406" y="24"/>
                  <a:pt x="5385" y="20"/>
                </a:cubicBezTo>
                <a:cubicBezTo>
                  <a:pt x="5193" y="24"/>
                  <a:pt x="4996" y="0"/>
                  <a:pt x="4809" y="42"/>
                </a:cubicBezTo>
                <a:cubicBezTo>
                  <a:pt x="4644" y="79"/>
                  <a:pt x="4506" y="135"/>
                  <a:pt x="4331" y="139"/>
                </a:cubicBezTo>
                <a:cubicBezTo>
                  <a:pt x="4070" y="146"/>
                  <a:pt x="3809" y="146"/>
                  <a:pt x="3548" y="150"/>
                </a:cubicBezTo>
                <a:cubicBezTo>
                  <a:pt x="3468" y="177"/>
                  <a:pt x="3381" y="177"/>
                  <a:pt x="3298" y="194"/>
                </a:cubicBezTo>
                <a:cubicBezTo>
                  <a:pt x="3170" y="248"/>
                  <a:pt x="3012" y="288"/>
                  <a:pt x="2874" y="302"/>
                </a:cubicBezTo>
                <a:cubicBezTo>
                  <a:pt x="2763" y="296"/>
                  <a:pt x="2664" y="297"/>
                  <a:pt x="2559" y="270"/>
                </a:cubicBezTo>
                <a:cubicBezTo>
                  <a:pt x="2386" y="226"/>
                  <a:pt x="2230" y="167"/>
                  <a:pt x="2048" y="161"/>
                </a:cubicBezTo>
                <a:cubicBezTo>
                  <a:pt x="1469" y="141"/>
                  <a:pt x="1335" y="92"/>
                  <a:pt x="1537" y="161"/>
                </a:cubicBezTo>
                <a:close/>
              </a:path>
            </a:pathLst>
          </a:custGeom>
          <a:solidFill>
            <a:srgbClr val="CCFFFF">
              <a:alpha val="9000"/>
            </a:srgbClr>
          </a:solidFill>
          <a:ln w="9525">
            <a:solidFill>
              <a:srgbClr val="000080"/>
            </a:solidFill>
            <a:round/>
            <a:headEnd/>
            <a:tailEnd/>
          </a:ln>
          <a:effectLst/>
        </p:spPr>
        <p:txBody>
          <a:bodyPr/>
          <a:lstStyle/>
          <a:p>
            <a:endParaRPr lang="en-US"/>
          </a:p>
        </p:txBody>
      </p:sp>
      <p:sp>
        <p:nvSpPr>
          <p:cNvPr id="10243" name="WordArt 3"/>
          <p:cNvSpPr>
            <a:spLocks noChangeArrowheads="1" noChangeShapeType="1" noTextEdit="1"/>
          </p:cNvSpPr>
          <p:nvPr/>
        </p:nvSpPr>
        <p:spPr bwMode="auto">
          <a:xfrm>
            <a:off x="609600" y="0"/>
            <a:ext cx="8001000" cy="990600"/>
          </a:xfrm>
          <a:prstGeom prst="rect">
            <a:avLst/>
          </a:prstGeom>
        </p:spPr>
        <p:txBody>
          <a:bodyPr wrap="none" fromWordArt="1">
            <a:prstTxWarp prst="textWave1">
              <a:avLst>
                <a:gd name="adj1" fmla="val 13542"/>
                <a:gd name="adj2" fmla="val 0"/>
              </a:avLst>
            </a:prstTxWarp>
          </a:bodyPr>
          <a:lstStyle/>
          <a:p>
            <a:pPr algn="ctr"/>
            <a:r>
              <a:rPr lang="en-US" sz="3600" kern="10" dirty="0">
                <a:ln w="9525">
                  <a:noFill/>
                  <a:round/>
                  <a:headEnd/>
                  <a:tailEnd/>
                </a:ln>
                <a:gradFill rotWithShape="0">
                  <a:gsLst>
                    <a:gs pos="0">
                      <a:srgbClr val="3399FF"/>
                    </a:gs>
                    <a:gs pos="16000">
                      <a:srgbClr val="00CCCC"/>
                    </a:gs>
                    <a:gs pos="47000">
                      <a:srgbClr val="9999FF"/>
                    </a:gs>
                    <a:gs pos="60001">
                      <a:srgbClr val="2E6792"/>
                    </a:gs>
                    <a:gs pos="71001">
                      <a:srgbClr val="3333CC"/>
                    </a:gs>
                    <a:gs pos="81000">
                      <a:srgbClr val="1170FF"/>
                    </a:gs>
                    <a:gs pos="100000">
                      <a:srgbClr val="006699"/>
                    </a:gs>
                  </a:gsLst>
                  <a:path path="rect">
                    <a:fillToRect l="50000" t="50000" r="50000" b="50000"/>
                  </a:path>
                </a:gradFill>
                <a:effectLst>
                  <a:outerShdw dist="35921" dir="2700000" algn="ctr" rotWithShape="0">
                    <a:srgbClr val="808080"/>
                  </a:outerShdw>
                </a:effectLst>
                <a:latin typeface="Wendy Medium"/>
              </a:rPr>
              <a:t>Chemistry of the dyeing process</a:t>
            </a:r>
          </a:p>
          <a:p>
            <a:pPr algn="ctr"/>
            <a:r>
              <a:rPr lang="en-US" sz="3600" kern="10" dirty="0">
                <a:ln w="9525">
                  <a:noFill/>
                  <a:round/>
                  <a:headEnd/>
                  <a:tailEnd/>
                </a:ln>
                <a:gradFill rotWithShape="0">
                  <a:gsLst>
                    <a:gs pos="0">
                      <a:srgbClr val="3399FF"/>
                    </a:gs>
                    <a:gs pos="16000">
                      <a:srgbClr val="00CCCC"/>
                    </a:gs>
                    <a:gs pos="47000">
                      <a:srgbClr val="9999FF"/>
                    </a:gs>
                    <a:gs pos="60001">
                      <a:srgbClr val="2E6792"/>
                    </a:gs>
                    <a:gs pos="71001">
                      <a:srgbClr val="3333CC"/>
                    </a:gs>
                    <a:gs pos="81000">
                      <a:srgbClr val="1170FF"/>
                    </a:gs>
                    <a:gs pos="100000">
                      <a:srgbClr val="006699"/>
                    </a:gs>
                  </a:gsLst>
                  <a:path path="rect">
                    <a:fillToRect l="50000" t="50000" r="50000" b="50000"/>
                  </a:path>
                </a:gradFill>
                <a:effectLst>
                  <a:outerShdw dist="35921" dir="2700000" algn="ctr" rotWithShape="0">
                    <a:srgbClr val="808080"/>
                  </a:outerShdw>
                </a:effectLst>
                <a:latin typeface="Wendy Medium"/>
              </a:rPr>
              <a:t>with direct dyes</a:t>
            </a:r>
          </a:p>
        </p:txBody>
      </p:sp>
      <p:sp>
        <p:nvSpPr>
          <p:cNvPr id="10244" name="Text Box 4"/>
          <p:cNvSpPr txBox="1">
            <a:spLocks noChangeArrowheads="1"/>
          </p:cNvSpPr>
          <p:nvPr/>
        </p:nvSpPr>
        <p:spPr bwMode="auto">
          <a:xfrm>
            <a:off x="381000" y="964079"/>
            <a:ext cx="8458200" cy="5893921"/>
          </a:xfrm>
          <a:prstGeom prst="rect">
            <a:avLst/>
          </a:prstGeom>
          <a:noFill/>
          <a:ln w="9525">
            <a:noFill/>
            <a:miter lim="800000"/>
            <a:headEnd/>
            <a:tailEnd/>
          </a:ln>
          <a:effectLst/>
        </p:spPr>
        <p:txBody>
          <a:bodyPr>
            <a:spAutoFit/>
          </a:bodyPr>
          <a:lstStyle/>
          <a:p>
            <a:pPr>
              <a:spcBef>
                <a:spcPct val="50000"/>
              </a:spcBef>
            </a:pPr>
            <a:r>
              <a:rPr lang="en-US" sz="2600" dirty="0">
                <a:latin typeface="Banjoman Open Bold" pitchFamily="34" charset="0"/>
                <a:cs typeface="Times New Roman" pitchFamily="18" charset="0"/>
              </a:rPr>
              <a:t>-bonds are both broken and formed</a:t>
            </a:r>
          </a:p>
          <a:p>
            <a:pPr>
              <a:spcBef>
                <a:spcPct val="50000"/>
              </a:spcBef>
            </a:pPr>
            <a:r>
              <a:rPr lang="en-US" sz="2600" dirty="0">
                <a:latin typeface="Banjoman Open Bold" pitchFamily="34" charset="0"/>
                <a:cs typeface="Times New Roman" pitchFamily="18" charset="0"/>
              </a:rPr>
              <a:t>-carbon-chlorine covalent bond breaks on the dye molecule </a:t>
            </a:r>
          </a:p>
          <a:p>
            <a:pPr>
              <a:spcBef>
                <a:spcPct val="50000"/>
              </a:spcBef>
            </a:pPr>
            <a:r>
              <a:rPr lang="en-US" sz="2600" dirty="0">
                <a:latin typeface="Banjoman Open Bold" pitchFamily="34" charset="0"/>
                <a:cs typeface="Times New Roman" pitchFamily="18" charset="0"/>
              </a:rPr>
              <a:t>-room temperature is all the heat needed </a:t>
            </a:r>
          </a:p>
          <a:p>
            <a:pPr>
              <a:spcBef>
                <a:spcPct val="50000"/>
              </a:spcBef>
            </a:pPr>
            <a:r>
              <a:rPr lang="en-US" sz="2600" dirty="0">
                <a:latin typeface="Banjoman Open Bold" pitchFamily="34" charset="0"/>
                <a:cs typeface="Times New Roman" pitchFamily="18" charset="0"/>
              </a:rPr>
              <a:t>-oxygen-hydrogen bond is broken on the cellulose molecule </a:t>
            </a:r>
          </a:p>
          <a:p>
            <a:pPr>
              <a:spcBef>
                <a:spcPct val="50000"/>
              </a:spcBef>
            </a:pPr>
            <a:r>
              <a:rPr lang="en-US" sz="2600" dirty="0">
                <a:latin typeface="Banjoman Open Bold" pitchFamily="34" charset="0"/>
                <a:cs typeface="Times New Roman" pitchFamily="18" charset="0"/>
              </a:rPr>
              <a:t>-chlorine and hydrogen form </a:t>
            </a:r>
            <a:r>
              <a:rPr lang="en-US" sz="2600" dirty="0" err="1">
                <a:latin typeface="Banjoman Open Bold" pitchFamily="34" charset="0"/>
                <a:cs typeface="Times New Roman" pitchFamily="18" charset="0"/>
              </a:rPr>
              <a:t>HCl</a:t>
            </a:r>
            <a:r>
              <a:rPr lang="en-US" sz="2600" dirty="0">
                <a:latin typeface="Banjoman Open Bold" pitchFamily="34" charset="0"/>
                <a:cs typeface="Times New Roman" pitchFamily="18" charset="0"/>
              </a:rPr>
              <a:t> </a:t>
            </a:r>
          </a:p>
          <a:p>
            <a:pPr>
              <a:spcBef>
                <a:spcPct val="50000"/>
              </a:spcBef>
            </a:pPr>
            <a:r>
              <a:rPr lang="en-US" sz="2600" dirty="0">
                <a:latin typeface="Banjoman Open Bold" pitchFamily="34" charset="0"/>
                <a:cs typeface="Times New Roman" pitchFamily="18" charset="0"/>
              </a:rPr>
              <a:t>-covalent bond is formed between </a:t>
            </a:r>
            <a:r>
              <a:rPr lang="en-US" sz="2600" dirty="0" smtClean="0">
                <a:latin typeface="Banjoman Open Bold" pitchFamily="34" charset="0"/>
                <a:cs typeface="Times New Roman" pitchFamily="18" charset="0"/>
              </a:rPr>
              <a:t>carbon</a:t>
            </a:r>
            <a:r>
              <a:rPr lang="en-US" sz="2600" dirty="0" smtClean="0">
                <a:latin typeface="Banjoman Open Bold" pitchFamily="34" charset="0"/>
                <a:cs typeface="Times New Roman" pitchFamily="18" charset="0"/>
              </a:rPr>
              <a:t> </a:t>
            </a:r>
            <a:r>
              <a:rPr lang="en-US" sz="2600" dirty="0">
                <a:latin typeface="Banjoman Open Bold" pitchFamily="34" charset="0"/>
                <a:cs typeface="Times New Roman" pitchFamily="18" charset="0"/>
              </a:rPr>
              <a:t>from the dye    and oxygen from the cellulose</a:t>
            </a:r>
            <a:r>
              <a:rPr lang="en-US" sz="2600" dirty="0" smtClean="0">
                <a:latin typeface="Banjoman Open Bold" pitchFamily="34" charset="0"/>
                <a:cs typeface="Times New Roman" pitchFamily="18" charset="0"/>
              </a:rPr>
              <a:t>.</a:t>
            </a:r>
          </a:p>
          <a:p>
            <a:pPr>
              <a:spcBef>
                <a:spcPct val="50000"/>
              </a:spcBef>
            </a:pPr>
            <a:r>
              <a:rPr lang="en-US" sz="2600" dirty="0" smtClean="0">
                <a:latin typeface="Banjoman Open Bold" pitchFamily="34" charset="0"/>
                <a:cs typeface="Times New Roman" pitchFamily="18" charset="0"/>
              </a:rPr>
              <a:t>-this can happen two time for one dye molecule because</a:t>
            </a:r>
          </a:p>
          <a:p>
            <a:pPr>
              <a:spcBef>
                <a:spcPct val="50000"/>
              </a:spcBef>
            </a:pPr>
            <a:r>
              <a:rPr lang="en-US" sz="2600" dirty="0" smtClean="0">
                <a:latin typeface="Banjoman Open Bold" pitchFamily="34" charset="0"/>
                <a:cs typeface="Times New Roman" pitchFamily="18" charset="0"/>
              </a:rPr>
              <a:t>It has two chlorines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wipe(left)">
                                      <p:cBhvr>
                                        <p:cTn id="7" dur="1000"/>
                                        <p:tgtEl>
                                          <p:spTgt spid="1024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242"/>
                                        </p:tgtEl>
                                        <p:attrNameLst>
                                          <p:attrName>style.visibility</p:attrName>
                                        </p:attrNameLst>
                                      </p:cBhvr>
                                      <p:to>
                                        <p:strVal val="visible"/>
                                      </p:to>
                                    </p:set>
                                    <p:animEffect transition="in" filter="fade">
                                      <p:cBhvr>
                                        <p:cTn id="12" dur="1000"/>
                                        <p:tgtEl>
                                          <p:spTgt spid="10242"/>
                                        </p:tgtEl>
                                      </p:cBhvr>
                                    </p:animEffect>
                                    <p:anim calcmode="lin" valueType="num">
                                      <p:cBhvr>
                                        <p:cTn id="13" dur="1000" fill="hold"/>
                                        <p:tgtEl>
                                          <p:spTgt spid="10242"/>
                                        </p:tgtEl>
                                        <p:attrNameLst>
                                          <p:attrName>ppt_x</p:attrName>
                                        </p:attrNameLst>
                                      </p:cBhvr>
                                      <p:tavLst>
                                        <p:tav tm="0">
                                          <p:val>
                                            <p:strVal val="#ppt_x"/>
                                          </p:val>
                                        </p:tav>
                                        <p:tav tm="100000">
                                          <p:val>
                                            <p:strVal val="#ppt_x"/>
                                          </p:val>
                                        </p:tav>
                                      </p:tavLst>
                                    </p:anim>
                                    <p:anim calcmode="lin" valueType="num">
                                      <p:cBhvr>
                                        <p:cTn id="14" dur="1000" fill="hold"/>
                                        <p:tgtEl>
                                          <p:spTgt spid="1024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244"/>
                                        </p:tgtEl>
                                        <p:attrNameLst>
                                          <p:attrName>style.visibility</p:attrName>
                                        </p:attrNameLst>
                                      </p:cBhvr>
                                      <p:to>
                                        <p:strVal val="visible"/>
                                      </p:to>
                                    </p:set>
                                    <p:animEffect transition="in" filter="fade">
                                      <p:cBhvr>
                                        <p:cTn id="17" dur="1000"/>
                                        <p:tgtEl>
                                          <p:spTgt spid="10244"/>
                                        </p:tgtEl>
                                      </p:cBhvr>
                                    </p:animEffect>
                                    <p:anim calcmode="lin" valueType="num">
                                      <p:cBhvr>
                                        <p:cTn id="18" dur="1000" fill="hold"/>
                                        <p:tgtEl>
                                          <p:spTgt spid="10244"/>
                                        </p:tgtEl>
                                        <p:attrNameLst>
                                          <p:attrName>ppt_x</p:attrName>
                                        </p:attrNameLst>
                                      </p:cBhvr>
                                      <p:tavLst>
                                        <p:tav tm="0">
                                          <p:val>
                                            <p:strVal val="#ppt_x"/>
                                          </p:val>
                                        </p:tav>
                                        <p:tav tm="100000">
                                          <p:val>
                                            <p:strVal val="#ppt_x"/>
                                          </p:val>
                                        </p:tav>
                                      </p:tavLst>
                                    </p:anim>
                                    <p:anim calcmode="lin" valueType="num">
                                      <p:cBhvr>
                                        <p:cTn id="19" dur="1000" fill="hold"/>
                                        <p:tgtEl>
                                          <p:spTgt spid="1024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nimBg="1"/>
      <p:bldP spid="10243" grpId="0" animBg="1"/>
      <p:bldP spid="102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229600" cy="4525963"/>
          </a:xfrm>
        </p:spPr>
        <p:txBody>
          <a:bodyPr/>
          <a:lstStyle/>
          <a:p>
            <a:r>
              <a:rPr lang="en-US" dirty="0" smtClean="0"/>
              <a:t>When the reaction happens between the dye and the cellulose two </a:t>
            </a:r>
            <a:r>
              <a:rPr lang="en-US" dirty="0" err="1" smtClean="0"/>
              <a:t>HCl</a:t>
            </a:r>
            <a:r>
              <a:rPr lang="en-US" dirty="0" smtClean="0"/>
              <a:t> particles are produced.</a:t>
            </a:r>
          </a:p>
          <a:p>
            <a:r>
              <a:rPr lang="en-US" dirty="0" smtClean="0"/>
              <a:t>As the reaction happens </a:t>
            </a:r>
            <a:r>
              <a:rPr lang="en-US" dirty="0" err="1" smtClean="0"/>
              <a:t>HCl</a:t>
            </a:r>
            <a:r>
              <a:rPr lang="en-US" dirty="0" smtClean="0"/>
              <a:t> will build up making the solution acidic.</a:t>
            </a:r>
          </a:p>
          <a:p>
            <a:r>
              <a:rPr lang="en-US" dirty="0" smtClean="0"/>
              <a:t>If the solution gets too acidic it will stop so we have to neutralize the acid with a base</a:t>
            </a:r>
          </a:p>
          <a:p>
            <a:r>
              <a:rPr lang="en-US" dirty="0" smtClean="0"/>
              <a:t>The base we use is Na</a:t>
            </a:r>
            <a:r>
              <a:rPr lang="en-US" sz="1600" dirty="0" smtClean="0"/>
              <a:t>2</a:t>
            </a:r>
            <a:r>
              <a:rPr lang="en-US" dirty="0" smtClean="0"/>
              <a:t>CO</a:t>
            </a:r>
            <a:r>
              <a:rPr lang="en-US" sz="1600" dirty="0" smtClean="0"/>
              <a:t>3</a:t>
            </a:r>
            <a:r>
              <a:rPr lang="en-US" dirty="0" smtClean="0"/>
              <a:t> (also called soda ash)</a:t>
            </a:r>
            <a:endParaRPr lang="en-US" dirty="0"/>
          </a:p>
          <a:p>
            <a:pPr>
              <a:buNone/>
            </a:pPr>
            <a:r>
              <a:rPr lang="en-US" dirty="0" err="1" smtClean="0"/>
              <a:t>HCl</a:t>
            </a:r>
            <a:r>
              <a:rPr lang="en-US" dirty="0" smtClean="0"/>
              <a:t> + Na</a:t>
            </a:r>
            <a:r>
              <a:rPr lang="en-US" sz="1600" dirty="0" smtClean="0"/>
              <a:t>2</a:t>
            </a:r>
            <a:r>
              <a:rPr lang="en-US" dirty="0" smtClean="0"/>
              <a:t>CO</a:t>
            </a:r>
            <a:r>
              <a:rPr lang="en-US" sz="1600" dirty="0" smtClean="0"/>
              <a:t>3</a:t>
            </a:r>
            <a:r>
              <a:rPr lang="en-US" dirty="0" smtClean="0"/>
              <a:t> </a:t>
            </a:r>
            <a:r>
              <a:rPr lang="en-US" dirty="0" smtClean="0">
                <a:sym typeface="Wingdings" pitchFamily="2" charset="2"/>
              </a:rPr>
              <a:t> H</a:t>
            </a:r>
            <a:r>
              <a:rPr lang="en-US" sz="1600" dirty="0" smtClean="0">
                <a:sym typeface="Wingdings" pitchFamily="2" charset="2"/>
              </a:rPr>
              <a:t>2</a:t>
            </a:r>
            <a:r>
              <a:rPr lang="en-US" dirty="0" smtClean="0">
                <a:sym typeface="Wingdings" pitchFamily="2" charset="2"/>
              </a:rPr>
              <a:t>O + </a:t>
            </a:r>
            <a:r>
              <a:rPr lang="en-US" dirty="0" err="1" smtClean="0">
                <a:sym typeface="Wingdings" pitchFamily="2" charset="2"/>
              </a:rPr>
              <a:t>NaCl</a:t>
            </a:r>
            <a:r>
              <a:rPr lang="en-US" dirty="0" smtClean="0">
                <a:sym typeface="Wingdings" pitchFamily="2" charset="2"/>
              </a:rPr>
              <a:t> + CO</a:t>
            </a:r>
            <a:r>
              <a:rPr lang="en-US" sz="1600" dirty="0" smtClean="0">
                <a:sym typeface="Wingdings" pitchFamily="2" charset="2"/>
              </a:rPr>
              <a:t>2</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reeform 2"/>
          <p:cNvSpPr>
            <a:spLocks/>
          </p:cNvSpPr>
          <p:nvPr/>
        </p:nvSpPr>
        <p:spPr bwMode="auto">
          <a:xfrm>
            <a:off x="269875" y="1219200"/>
            <a:ext cx="8720138" cy="5638800"/>
          </a:xfrm>
          <a:custGeom>
            <a:avLst/>
            <a:gdLst/>
            <a:ahLst/>
            <a:cxnLst>
              <a:cxn ang="0">
                <a:pos x="699" y="120"/>
              </a:cxn>
              <a:cxn ang="0">
                <a:pos x="591" y="109"/>
              </a:cxn>
              <a:cxn ang="0">
                <a:pos x="493" y="99"/>
              </a:cxn>
              <a:cxn ang="0">
                <a:pos x="286" y="196"/>
              </a:cxn>
              <a:cxn ang="0">
                <a:pos x="254" y="207"/>
              </a:cxn>
              <a:cxn ang="0">
                <a:pos x="265" y="392"/>
              </a:cxn>
              <a:cxn ang="0">
                <a:pos x="254" y="490"/>
              </a:cxn>
              <a:cxn ang="0">
                <a:pos x="156" y="620"/>
              </a:cxn>
              <a:cxn ang="0">
                <a:pos x="102" y="761"/>
              </a:cxn>
              <a:cxn ang="0">
                <a:pos x="102" y="1153"/>
              </a:cxn>
              <a:cxn ang="0">
                <a:pos x="91" y="1272"/>
              </a:cxn>
              <a:cxn ang="0">
                <a:pos x="58" y="1327"/>
              </a:cxn>
              <a:cxn ang="0">
                <a:pos x="26" y="1457"/>
              </a:cxn>
              <a:cxn ang="0">
                <a:pos x="15" y="2283"/>
              </a:cxn>
              <a:cxn ang="0">
                <a:pos x="47" y="2479"/>
              </a:cxn>
              <a:cxn ang="0">
                <a:pos x="69" y="2544"/>
              </a:cxn>
              <a:cxn ang="0">
                <a:pos x="36" y="2826"/>
              </a:cxn>
              <a:cxn ang="0">
                <a:pos x="69" y="2935"/>
              </a:cxn>
              <a:cxn ang="0">
                <a:pos x="221" y="2989"/>
              </a:cxn>
              <a:cxn ang="0">
                <a:pos x="547" y="3033"/>
              </a:cxn>
              <a:cxn ang="0">
                <a:pos x="917" y="3109"/>
              </a:cxn>
              <a:cxn ang="0">
                <a:pos x="1482" y="3305"/>
              </a:cxn>
              <a:cxn ang="0">
                <a:pos x="1895" y="3283"/>
              </a:cxn>
              <a:cxn ang="0">
                <a:pos x="1949" y="3261"/>
              </a:cxn>
              <a:cxn ang="0">
                <a:pos x="2091" y="3250"/>
              </a:cxn>
              <a:cxn ang="0">
                <a:pos x="2721" y="3326"/>
              </a:cxn>
              <a:cxn ang="0">
                <a:pos x="3003" y="3305"/>
              </a:cxn>
              <a:cxn ang="0">
                <a:pos x="3166" y="3250"/>
              </a:cxn>
              <a:cxn ang="0">
                <a:pos x="3438" y="3174"/>
              </a:cxn>
              <a:cxn ang="0">
                <a:pos x="3645" y="3087"/>
              </a:cxn>
              <a:cxn ang="0">
                <a:pos x="3753" y="3033"/>
              </a:cxn>
              <a:cxn ang="0">
                <a:pos x="3873" y="3022"/>
              </a:cxn>
              <a:cxn ang="0">
                <a:pos x="4112" y="3065"/>
              </a:cxn>
              <a:cxn ang="0">
                <a:pos x="4416" y="3109"/>
              </a:cxn>
              <a:cxn ang="0">
                <a:pos x="4960" y="3044"/>
              </a:cxn>
              <a:cxn ang="0">
                <a:pos x="5199" y="2989"/>
              </a:cxn>
              <a:cxn ang="0">
                <a:pos x="5351" y="2935"/>
              </a:cxn>
              <a:cxn ang="0">
                <a:pos x="5460" y="2859"/>
              </a:cxn>
              <a:cxn ang="0">
                <a:pos x="5405" y="2544"/>
              </a:cxn>
              <a:cxn ang="0">
                <a:pos x="5340" y="2403"/>
              </a:cxn>
              <a:cxn ang="0">
                <a:pos x="5275" y="2098"/>
              </a:cxn>
              <a:cxn ang="0">
                <a:pos x="5286" y="1740"/>
              </a:cxn>
              <a:cxn ang="0">
                <a:pos x="5362" y="1522"/>
              </a:cxn>
              <a:cxn ang="0">
                <a:pos x="5405" y="1283"/>
              </a:cxn>
              <a:cxn ang="0">
                <a:pos x="5362" y="761"/>
              </a:cxn>
              <a:cxn ang="0">
                <a:pos x="5307" y="653"/>
              </a:cxn>
              <a:cxn ang="0">
                <a:pos x="5199" y="327"/>
              </a:cxn>
              <a:cxn ang="0">
                <a:pos x="5177" y="120"/>
              </a:cxn>
              <a:cxn ang="0">
                <a:pos x="5123" y="1"/>
              </a:cxn>
              <a:cxn ang="0">
                <a:pos x="4579" y="66"/>
              </a:cxn>
              <a:cxn ang="0">
                <a:pos x="4481" y="99"/>
              </a:cxn>
              <a:cxn ang="0">
                <a:pos x="4351" y="120"/>
              </a:cxn>
              <a:cxn ang="0">
                <a:pos x="3558" y="120"/>
              </a:cxn>
              <a:cxn ang="0">
                <a:pos x="3188" y="229"/>
              </a:cxn>
              <a:cxn ang="0">
                <a:pos x="2906" y="196"/>
              </a:cxn>
              <a:cxn ang="0">
                <a:pos x="2808" y="164"/>
              </a:cxn>
              <a:cxn ang="0">
                <a:pos x="2101" y="88"/>
              </a:cxn>
              <a:cxn ang="0">
                <a:pos x="1591" y="12"/>
              </a:cxn>
              <a:cxn ang="0">
                <a:pos x="1199" y="22"/>
              </a:cxn>
              <a:cxn ang="0">
                <a:pos x="1156" y="44"/>
              </a:cxn>
              <a:cxn ang="0">
                <a:pos x="1004" y="66"/>
              </a:cxn>
              <a:cxn ang="0">
                <a:pos x="699" y="120"/>
              </a:cxn>
            </a:cxnLst>
            <a:rect l="0" t="0" r="r" b="b"/>
            <a:pathLst>
              <a:path w="5493" h="3326">
                <a:moveTo>
                  <a:pt x="699" y="120"/>
                </a:moveTo>
                <a:cubicBezTo>
                  <a:pt x="663" y="116"/>
                  <a:pt x="627" y="116"/>
                  <a:pt x="591" y="109"/>
                </a:cubicBezTo>
                <a:cubicBezTo>
                  <a:pt x="494" y="90"/>
                  <a:pt x="576" y="78"/>
                  <a:pt x="493" y="99"/>
                </a:cubicBezTo>
                <a:cubicBezTo>
                  <a:pt x="429" y="150"/>
                  <a:pt x="367" y="183"/>
                  <a:pt x="286" y="196"/>
                </a:cubicBezTo>
                <a:cubicBezTo>
                  <a:pt x="275" y="200"/>
                  <a:pt x="259" y="197"/>
                  <a:pt x="254" y="207"/>
                </a:cubicBezTo>
                <a:cubicBezTo>
                  <a:pt x="226" y="264"/>
                  <a:pt x="251" y="336"/>
                  <a:pt x="265" y="392"/>
                </a:cubicBezTo>
                <a:cubicBezTo>
                  <a:pt x="261" y="425"/>
                  <a:pt x="265" y="459"/>
                  <a:pt x="254" y="490"/>
                </a:cubicBezTo>
                <a:cubicBezTo>
                  <a:pt x="235" y="545"/>
                  <a:pt x="189" y="577"/>
                  <a:pt x="156" y="620"/>
                </a:cubicBezTo>
                <a:cubicBezTo>
                  <a:pt x="120" y="667"/>
                  <a:pt x="113" y="705"/>
                  <a:pt x="102" y="761"/>
                </a:cubicBezTo>
                <a:cubicBezTo>
                  <a:pt x="118" y="896"/>
                  <a:pt x="136" y="1018"/>
                  <a:pt x="102" y="1153"/>
                </a:cubicBezTo>
                <a:cubicBezTo>
                  <a:pt x="98" y="1193"/>
                  <a:pt x="101" y="1233"/>
                  <a:pt x="91" y="1272"/>
                </a:cubicBezTo>
                <a:cubicBezTo>
                  <a:pt x="86" y="1293"/>
                  <a:pt x="66" y="1307"/>
                  <a:pt x="58" y="1327"/>
                </a:cubicBezTo>
                <a:cubicBezTo>
                  <a:pt x="42" y="1366"/>
                  <a:pt x="38" y="1416"/>
                  <a:pt x="26" y="1457"/>
                </a:cubicBezTo>
                <a:cubicBezTo>
                  <a:pt x="12" y="1735"/>
                  <a:pt x="0" y="2004"/>
                  <a:pt x="15" y="2283"/>
                </a:cubicBezTo>
                <a:cubicBezTo>
                  <a:pt x="18" y="2346"/>
                  <a:pt x="30" y="2418"/>
                  <a:pt x="47" y="2479"/>
                </a:cubicBezTo>
                <a:cubicBezTo>
                  <a:pt x="53" y="2501"/>
                  <a:pt x="69" y="2544"/>
                  <a:pt x="69" y="2544"/>
                </a:cubicBezTo>
                <a:cubicBezTo>
                  <a:pt x="62" y="2654"/>
                  <a:pt x="61" y="2727"/>
                  <a:pt x="36" y="2826"/>
                </a:cubicBezTo>
                <a:cubicBezTo>
                  <a:pt x="47" y="2862"/>
                  <a:pt x="53" y="2901"/>
                  <a:pt x="69" y="2935"/>
                </a:cubicBezTo>
                <a:cubicBezTo>
                  <a:pt x="94" y="2989"/>
                  <a:pt x="177" y="2984"/>
                  <a:pt x="221" y="2989"/>
                </a:cubicBezTo>
                <a:cubicBezTo>
                  <a:pt x="330" y="3016"/>
                  <a:pt x="435" y="3024"/>
                  <a:pt x="547" y="3033"/>
                </a:cubicBezTo>
                <a:cubicBezTo>
                  <a:pt x="670" y="3061"/>
                  <a:pt x="795" y="3078"/>
                  <a:pt x="917" y="3109"/>
                </a:cubicBezTo>
                <a:cubicBezTo>
                  <a:pt x="1090" y="3204"/>
                  <a:pt x="1291" y="3257"/>
                  <a:pt x="1482" y="3305"/>
                </a:cubicBezTo>
                <a:cubicBezTo>
                  <a:pt x="1620" y="3298"/>
                  <a:pt x="1758" y="3296"/>
                  <a:pt x="1895" y="3283"/>
                </a:cubicBezTo>
                <a:cubicBezTo>
                  <a:pt x="1914" y="3281"/>
                  <a:pt x="1930" y="3264"/>
                  <a:pt x="1949" y="3261"/>
                </a:cubicBezTo>
                <a:cubicBezTo>
                  <a:pt x="1996" y="3253"/>
                  <a:pt x="2044" y="3254"/>
                  <a:pt x="2091" y="3250"/>
                </a:cubicBezTo>
                <a:cubicBezTo>
                  <a:pt x="2316" y="3192"/>
                  <a:pt x="2507" y="3304"/>
                  <a:pt x="2721" y="3326"/>
                </a:cubicBezTo>
                <a:cubicBezTo>
                  <a:pt x="2750" y="3324"/>
                  <a:pt x="2939" y="3317"/>
                  <a:pt x="3003" y="3305"/>
                </a:cubicBezTo>
                <a:cubicBezTo>
                  <a:pt x="3101" y="3286"/>
                  <a:pt x="3065" y="3280"/>
                  <a:pt x="3166" y="3250"/>
                </a:cubicBezTo>
                <a:cubicBezTo>
                  <a:pt x="3367" y="3191"/>
                  <a:pt x="3287" y="3230"/>
                  <a:pt x="3438" y="3174"/>
                </a:cubicBezTo>
                <a:cubicBezTo>
                  <a:pt x="3507" y="3148"/>
                  <a:pt x="3578" y="3116"/>
                  <a:pt x="3645" y="3087"/>
                </a:cubicBezTo>
                <a:cubicBezTo>
                  <a:pt x="3682" y="3071"/>
                  <a:pt x="3713" y="3037"/>
                  <a:pt x="3753" y="3033"/>
                </a:cubicBezTo>
                <a:cubicBezTo>
                  <a:pt x="3793" y="3029"/>
                  <a:pt x="3833" y="3026"/>
                  <a:pt x="3873" y="3022"/>
                </a:cubicBezTo>
                <a:cubicBezTo>
                  <a:pt x="4264" y="3048"/>
                  <a:pt x="3885" y="3005"/>
                  <a:pt x="4112" y="3065"/>
                </a:cubicBezTo>
                <a:cubicBezTo>
                  <a:pt x="4208" y="3090"/>
                  <a:pt x="4316" y="3096"/>
                  <a:pt x="4416" y="3109"/>
                </a:cubicBezTo>
                <a:cubicBezTo>
                  <a:pt x="4583" y="3100"/>
                  <a:pt x="4796" y="3081"/>
                  <a:pt x="4960" y="3044"/>
                </a:cubicBezTo>
                <a:cubicBezTo>
                  <a:pt x="5040" y="3026"/>
                  <a:pt x="5118" y="3003"/>
                  <a:pt x="5199" y="2989"/>
                </a:cubicBezTo>
                <a:cubicBezTo>
                  <a:pt x="5248" y="2965"/>
                  <a:pt x="5298" y="2948"/>
                  <a:pt x="5351" y="2935"/>
                </a:cubicBezTo>
                <a:cubicBezTo>
                  <a:pt x="5395" y="2912"/>
                  <a:pt x="5425" y="2894"/>
                  <a:pt x="5460" y="2859"/>
                </a:cubicBezTo>
                <a:cubicBezTo>
                  <a:pt x="5493" y="2750"/>
                  <a:pt x="5447" y="2643"/>
                  <a:pt x="5405" y="2544"/>
                </a:cubicBezTo>
                <a:cubicBezTo>
                  <a:pt x="5385" y="2496"/>
                  <a:pt x="5340" y="2403"/>
                  <a:pt x="5340" y="2403"/>
                </a:cubicBezTo>
                <a:cubicBezTo>
                  <a:pt x="5323" y="2301"/>
                  <a:pt x="5295" y="2200"/>
                  <a:pt x="5275" y="2098"/>
                </a:cubicBezTo>
                <a:cubicBezTo>
                  <a:pt x="5279" y="1979"/>
                  <a:pt x="5277" y="1859"/>
                  <a:pt x="5286" y="1740"/>
                </a:cubicBezTo>
                <a:cubicBezTo>
                  <a:pt x="5291" y="1675"/>
                  <a:pt x="5339" y="1583"/>
                  <a:pt x="5362" y="1522"/>
                </a:cubicBezTo>
                <a:cubicBezTo>
                  <a:pt x="5391" y="1446"/>
                  <a:pt x="5405" y="1283"/>
                  <a:pt x="5405" y="1283"/>
                </a:cubicBezTo>
                <a:cubicBezTo>
                  <a:pt x="5399" y="1153"/>
                  <a:pt x="5411" y="890"/>
                  <a:pt x="5362" y="761"/>
                </a:cubicBezTo>
                <a:cubicBezTo>
                  <a:pt x="5348" y="723"/>
                  <a:pt x="5322" y="691"/>
                  <a:pt x="5307" y="653"/>
                </a:cubicBezTo>
                <a:cubicBezTo>
                  <a:pt x="5265" y="545"/>
                  <a:pt x="5236" y="436"/>
                  <a:pt x="5199" y="327"/>
                </a:cubicBezTo>
                <a:cubicBezTo>
                  <a:pt x="5187" y="259"/>
                  <a:pt x="5191" y="188"/>
                  <a:pt x="5177" y="120"/>
                </a:cubicBezTo>
                <a:cubicBezTo>
                  <a:pt x="5174" y="103"/>
                  <a:pt x="5135" y="26"/>
                  <a:pt x="5123" y="1"/>
                </a:cubicBezTo>
                <a:cubicBezTo>
                  <a:pt x="4790" y="11"/>
                  <a:pt x="4814" y="0"/>
                  <a:pt x="4579" y="66"/>
                </a:cubicBezTo>
                <a:cubicBezTo>
                  <a:pt x="4546" y="75"/>
                  <a:pt x="4515" y="91"/>
                  <a:pt x="4481" y="99"/>
                </a:cubicBezTo>
                <a:cubicBezTo>
                  <a:pt x="4438" y="109"/>
                  <a:pt x="4351" y="120"/>
                  <a:pt x="4351" y="120"/>
                </a:cubicBezTo>
                <a:cubicBezTo>
                  <a:pt x="4044" y="111"/>
                  <a:pt x="3864" y="102"/>
                  <a:pt x="3558" y="120"/>
                </a:cubicBezTo>
                <a:cubicBezTo>
                  <a:pt x="3431" y="148"/>
                  <a:pt x="3307" y="177"/>
                  <a:pt x="3188" y="229"/>
                </a:cubicBezTo>
                <a:cubicBezTo>
                  <a:pt x="3094" y="218"/>
                  <a:pt x="2999" y="212"/>
                  <a:pt x="2906" y="196"/>
                </a:cubicBezTo>
                <a:cubicBezTo>
                  <a:pt x="2872" y="190"/>
                  <a:pt x="2842" y="171"/>
                  <a:pt x="2808" y="164"/>
                </a:cubicBezTo>
                <a:cubicBezTo>
                  <a:pt x="2578" y="119"/>
                  <a:pt x="2334" y="114"/>
                  <a:pt x="2101" y="88"/>
                </a:cubicBezTo>
                <a:cubicBezTo>
                  <a:pt x="1931" y="49"/>
                  <a:pt x="1765" y="32"/>
                  <a:pt x="1591" y="12"/>
                </a:cubicBezTo>
                <a:cubicBezTo>
                  <a:pt x="1460" y="15"/>
                  <a:pt x="1329" y="12"/>
                  <a:pt x="1199" y="22"/>
                </a:cubicBezTo>
                <a:cubicBezTo>
                  <a:pt x="1183" y="23"/>
                  <a:pt x="1172" y="40"/>
                  <a:pt x="1156" y="44"/>
                </a:cubicBezTo>
                <a:cubicBezTo>
                  <a:pt x="1106" y="57"/>
                  <a:pt x="1054" y="57"/>
                  <a:pt x="1004" y="66"/>
                </a:cubicBezTo>
                <a:cubicBezTo>
                  <a:pt x="901" y="107"/>
                  <a:pt x="811" y="120"/>
                  <a:pt x="699" y="120"/>
                </a:cubicBezTo>
                <a:close/>
              </a:path>
            </a:pathLst>
          </a:custGeom>
          <a:solidFill>
            <a:srgbClr val="FF6600">
              <a:alpha val="7001"/>
            </a:srgbClr>
          </a:solidFill>
          <a:ln w="9525">
            <a:solidFill>
              <a:schemeClr val="tx1"/>
            </a:solidFill>
            <a:round/>
            <a:headEnd/>
            <a:tailEnd/>
          </a:ln>
          <a:effectLst/>
        </p:spPr>
        <p:txBody>
          <a:bodyPr/>
          <a:lstStyle/>
          <a:p>
            <a:endParaRPr lang="en-US"/>
          </a:p>
        </p:txBody>
      </p:sp>
      <p:sp>
        <p:nvSpPr>
          <p:cNvPr id="12291" name="Text Box 3"/>
          <p:cNvSpPr txBox="1">
            <a:spLocks noChangeArrowheads="1"/>
          </p:cNvSpPr>
          <p:nvPr/>
        </p:nvSpPr>
        <p:spPr bwMode="auto">
          <a:xfrm>
            <a:off x="762000" y="1295400"/>
            <a:ext cx="7848600" cy="5293757"/>
          </a:xfrm>
          <a:prstGeom prst="rect">
            <a:avLst/>
          </a:prstGeom>
          <a:noFill/>
          <a:ln w="9525">
            <a:noFill/>
            <a:miter lim="800000"/>
            <a:headEnd/>
            <a:tailEnd/>
          </a:ln>
          <a:effectLst/>
        </p:spPr>
        <p:txBody>
          <a:bodyPr>
            <a:spAutoFit/>
          </a:bodyPr>
          <a:lstStyle/>
          <a:p>
            <a:pPr>
              <a:spcBef>
                <a:spcPct val="50000"/>
              </a:spcBef>
            </a:pPr>
            <a:r>
              <a:rPr lang="en-US" sz="2600" dirty="0">
                <a:effectLst>
                  <a:outerShdw blurRad="38100" dist="38100" dir="2700000" algn="tl">
                    <a:srgbClr val="C0C0C0"/>
                  </a:outerShdw>
                </a:effectLst>
                <a:latin typeface="Times New Roman" pitchFamily="18" charset="0"/>
                <a:cs typeface="Times New Roman" pitchFamily="18" charset="0"/>
              </a:rPr>
              <a:t>-Water and dye will also react </a:t>
            </a:r>
          </a:p>
          <a:p>
            <a:pPr>
              <a:spcBef>
                <a:spcPct val="50000"/>
              </a:spcBef>
            </a:pPr>
            <a:r>
              <a:rPr lang="en-US" sz="2600" dirty="0">
                <a:effectLst>
                  <a:outerShdw blurRad="38100" dist="38100" dir="2700000" algn="tl">
                    <a:srgbClr val="C0C0C0"/>
                  </a:outerShdw>
                </a:effectLst>
                <a:latin typeface="Times New Roman" pitchFamily="18" charset="0"/>
                <a:cs typeface="Times New Roman" pitchFamily="18" charset="0"/>
              </a:rPr>
              <a:t>-chlorine will break from the carbon on the dye </a:t>
            </a:r>
          </a:p>
          <a:p>
            <a:pPr>
              <a:spcBef>
                <a:spcPct val="50000"/>
              </a:spcBef>
            </a:pPr>
            <a:r>
              <a:rPr lang="en-US" sz="2600" dirty="0">
                <a:effectLst>
                  <a:outerShdw blurRad="38100" dist="38100" dir="2700000" algn="tl">
                    <a:srgbClr val="C0C0C0"/>
                  </a:outerShdw>
                </a:effectLst>
                <a:latin typeface="Times New Roman" pitchFamily="18" charset="0"/>
                <a:cs typeface="Times New Roman" pitchFamily="18" charset="0"/>
              </a:rPr>
              <a:t>-hydrogen breaks away from the oxygen on the water  </a:t>
            </a:r>
          </a:p>
          <a:p>
            <a:pPr>
              <a:spcBef>
                <a:spcPct val="50000"/>
              </a:spcBef>
            </a:pPr>
            <a:r>
              <a:rPr lang="en-US" sz="2600" dirty="0">
                <a:effectLst>
                  <a:outerShdw blurRad="38100" dist="38100" dir="2700000" algn="tl">
                    <a:srgbClr val="C0C0C0"/>
                  </a:outerShdw>
                </a:effectLst>
                <a:latin typeface="Times New Roman" pitchFamily="18" charset="0"/>
                <a:cs typeface="Times New Roman" pitchFamily="18" charset="0"/>
              </a:rPr>
              <a:t>-hydrogen and the chlorine will form </a:t>
            </a:r>
            <a:r>
              <a:rPr lang="en-US" sz="2600" dirty="0" err="1">
                <a:effectLst>
                  <a:outerShdw blurRad="38100" dist="38100" dir="2700000" algn="tl">
                    <a:srgbClr val="C0C0C0"/>
                  </a:outerShdw>
                </a:effectLst>
                <a:latin typeface="Times New Roman" pitchFamily="18" charset="0"/>
                <a:cs typeface="Times New Roman" pitchFamily="18" charset="0"/>
              </a:rPr>
              <a:t>HCl</a:t>
            </a:r>
            <a:r>
              <a:rPr lang="en-US" sz="2600" dirty="0">
                <a:effectLst>
                  <a:outerShdw blurRad="38100" dist="38100" dir="2700000" algn="tl">
                    <a:srgbClr val="C0C0C0"/>
                  </a:outerShdw>
                </a:effectLst>
                <a:latin typeface="Times New Roman" pitchFamily="18" charset="0"/>
                <a:cs typeface="Times New Roman" pitchFamily="18" charset="0"/>
              </a:rPr>
              <a:t> once again</a:t>
            </a:r>
          </a:p>
          <a:p>
            <a:pPr>
              <a:spcBef>
                <a:spcPct val="50000"/>
              </a:spcBef>
            </a:pPr>
            <a:r>
              <a:rPr lang="en-US" sz="2600" dirty="0">
                <a:effectLst>
                  <a:outerShdw blurRad="38100" dist="38100" dir="2700000" algn="tl">
                    <a:srgbClr val="C0C0C0"/>
                  </a:outerShdw>
                </a:effectLst>
                <a:latin typeface="Times New Roman" pitchFamily="18" charset="0"/>
                <a:cs typeface="Times New Roman" pitchFamily="18" charset="0"/>
              </a:rPr>
              <a:t>-carbon from the dye where the chlorine was released and the oxygen from the water where the hydrogen was released will form a new covalent bond  </a:t>
            </a:r>
          </a:p>
          <a:p>
            <a:pPr>
              <a:spcBef>
                <a:spcPct val="50000"/>
              </a:spcBef>
            </a:pPr>
            <a:r>
              <a:rPr lang="en-US" sz="2600" dirty="0">
                <a:effectLst>
                  <a:outerShdw blurRad="38100" dist="38100" dir="2700000" algn="tl">
                    <a:srgbClr val="C0C0C0"/>
                  </a:outerShdw>
                </a:effectLst>
                <a:latin typeface="Times New Roman" pitchFamily="18" charset="0"/>
                <a:cs typeface="Times New Roman" pitchFamily="18" charset="0"/>
              </a:rPr>
              <a:t>-these two reactions (dye and cellulose, dye and water) can occur twice on one dye </a:t>
            </a:r>
            <a:r>
              <a:rPr lang="en-US" sz="2600" dirty="0" smtClean="0">
                <a:effectLst>
                  <a:outerShdw blurRad="38100" dist="38100" dir="2700000" algn="tl">
                    <a:srgbClr val="C0C0C0"/>
                  </a:outerShdw>
                </a:effectLst>
                <a:latin typeface="Times New Roman" pitchFamily="18" charset="0"/>
                <a:cs typeface="Times New Roman" pitchFamily="18" charset="0"/>
              </a:rPr>
              <a:t>molecule because it has two </a:t>
            </a:r>
          </a:p>
          <a:p>
            <a:pPr>
              <a:spcBef>
                <a:spcPct val="50000"/>
              </a:spcBef>
            </a:pPr>
            <a:r>
              <a:rPr lang="en-US" sz="2600" dirty="0" smtClean="0">
                <a:effectLst>
                  <a:outerShdw blurRad="38100" dist="38100" dir="2700000" algn="tl">
                    <a:srgbClr val="C0C0C0"/>
                  </a:outerShdw>
                </a:effectLst>
                <a:latin typeface="Times New Roman" pitchFamily="18" charset="0"/>
                <a:cs typeface="Times New Roman" pitchFamily="18" charset="0"/>
              </a:rPr>
              <a:t>chlorine atoms</a:t>
            </a:r>
            <a:endParaRPr lang="en-US" sz="2600" dirty="0">
              <a:effectLst>
                <a:outerShdw blurRad="38100" dist="38100" dir="2700000" algn="tl">
                  <a:srgbClr val="C0C0C0"/>
                </a:outerShdw>
              </a:effectLst>
              <a:latin typeface="Times New Roman" pitchFamily="18" charset="0"/>
              <a:cs typeface="Times New Roman" pitchFamily="18" charset="0"/>
            </a:endParaRPr>
          </a:p>
        </p:txBody>
      </p:sp>
      <p:sp>
        <p:nvSpPr>
          <p:cNvPr id="12292" name="WordArt 4"/>
          <p:cNvSpPr>
            <a:spLocks noChangeArrowheads="1" noChangeShapeType="1" noTextEdit="1"/>
          </p:cNvSpPr>
          <p:nvPr/>
        </p:nvSpPr>
        <p:spPr bwMode="auto">
          <a:xfrm>
            <a:off x="1828800" y="304800"/>
            <a:ext cx="5486400" cy="914400"/>
          </a:xfrm>
          <a:prstGeom prst="rect">
            <a:avLst/>
          </a:prstGeom>
        </p:spPr>
        <p:txBody>
          <a:bodyPr wrap="none" fromWordArt="1">
            <a:prstTxWarp prst="textPlain">
              <a:avLst>
                <a:gd name="adj" fmla="val 50000"/>
              </a:avLst>
            </a:prstTxWarp>
            <a:scene3d>
              <a:camera prst="legacyPerspectiveBottom">
                <a:rot lat="300000" lon="0" rev="0"/>
              </a:camera>
              <a:lightRig rig="legacyFlat3" dir="t"/>
            </a:scene3d>
            <a:sp3d extrusionH="684200" prstMaterial="legacyMatte">
              <a:extrusionClr>
                <a:schemeClr val="bg1"/>
              </a:extrusionClr>
            </a:sp3d>
          </a:bodyPr>
          <a:lstStyle/>
          <a:p>
            <a:pPr algn="ctr"/>
            <a:r>
              <a:rPr lang="en-US" sz="3600" kern="10">
                <a:ln w="9525">
                  <a:round/>
                  <a:headEnd/>
                  <a:tailEnd/>
                </a:ln>
                <a:gradFill rotWithShape="0">
                  <a:gsLst>
                    <a:gs pos="0">
                      <a:srgbClr val="000000"/>
                    </a:gs>
                    <a:gs pos="10000">
                      <a:srgbClr val="000040"/>
                    </a:gs>
                    <a:gs pos="25000">
                      <a:srgbClr val="400040"/>
                    </a:gs>
                    <a:gs pos="37500">
                      <a:srgbClr val="8F0040"/>
                    </a:gs>
                    <a:gs pos="45000">
                      <a:srgbClr val="F27300"/>
                    </a:gs>
                    <a:gs pos="50000">
                      <a:srgbClr val="FFBF00"/>
                    </a:gs>
                    <a:gs pos="55001">
                      <a:srgbClr val="F27300"/>
                    </a:gs>
                    <a:gs pos="62500">
                      <a:srgbClr val="8F0040"/>
                    </a:gs>
                    <a:gs pos="75000">
                      <a:srgbClr val="400040"/>
                    </a:gs>
                    <a:gs pos="90000">
                      <a:srgbClr val="000040"/>
                    </a:gs>
                    <a:gs pos="100000">
                      <a:srgbClr val="000000"/>
                    </a:gs>
                  </a:gsLst>
                  <a:lin ang="18900000" scaled="1"/>
                </a:gradFill>
                <a:latin typeface="Jokerman"/>
              </a:rPr>
              <a:t>Chemistry of Reactive Dyes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wipe(left)">
                                      <p:cBhvr>
                                        <p:cTn id="7" dur="2000"/>
                                        <p:tgtEl>
                                          <p:spTgt spid="1229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90"/>
                                        </p:tgtEl>
                                        <p:attrNameLst>
                                          <p:attrName>style.visibility</p:attrName>
                                        </p:attrNameLst>
                                      </p:cBhvr>
                                      <p:to>
                                        <p:strVal val="visible"/>
                                      </p:to>
                                    </p:set>
                                    <p:animEffect transition="in" filter="fade">
                                      <p:cBhvr>
                                        <p:cTn id="12" dur="2000"/>
                                        <p:tgtEl>
                                          <p:spTgt spid="1229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291"/>
                                        </p:tgtEl>
                                        <p:attrNameLst>
                                          <p:attrName>style.visibility</p:attrName>
                                        </p:attrNameLst>
                                      </p:cBhvr>
                                      <p:to>
                                        <p:strVal val="visible"/>
                                      </p:to>
                                    </p:set>
                                    <p:animEffect transition="in" filter="fade">
                                      <p:cBhvr>
                                        <p:cTn id="15" dur="20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p:bldP spid="12291" grpId="0"/>
      <p:bldP spid="1229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WordArt 2"/>
          <p:cNvSpPr>
            <a:spLocks noChangeArrowheads="1" noChangeShapeType="1" noTextEdit="1"/>
          </p:cNvSpPr>
          <p:nvPr/>
        </p:nvSpPr>
        <p:spPr bwMode="auto">
          <a:xfrm>
            <a:off x="914400" y="1676400"/>
            <a:ext cx="6781800" cy="2667000"/>
          </a:xfrm>
          <a:prstGeom prst="rect">
            <a:avLst/>
          </a:prstGeom>
        </p:spPr>
        <p:txBody>
          <a:bodyPr wrap="none" fromWordArt="1">
            <a:prstTxWarp prst="textPlain">
              <a:avLst>
                <a:gd name="adj" fmla="val 50000"/>
              </a:avLst>
            </a:prstTxWarp>
            <a:scene3d>
              <a:camera prst="legacyPerspectiveTopLeft">
                <a:rot lat="600000" lon="1200000" rev="0"/>
              </a:camera>
              <a:lightRig rig="legacyFlat2" dir="t"/>
            </a:scene3d>
            <a:sp3d extrusionH="887400" prstMaterial="legacyMatte">
              <a:extrusionClr>
                <a:srgbClr val="FFFF00"/>
              </a:extrusionClr>
            </a:sp3d>
          </a:bodyPr>
          <a:lstStyle/>
          <a:p>
            <a:pPr algn="ctr"/>
            <a:r>
              <a:rPr lang="en-US" sz="3600" kern="10">
                <a:ln w="9525">
                  <a:noFill/>
                  <a:round/>
                  <a:headEnd/>
                  <a:tailEnd/>
                </a:ln>
                <a:gradFill rotWithShape="0">
                  <a:gsLst>
                    <a:gs pos="0">
                      <a:srgbClr val="FFFF00"/>
                    </a:gs>
                    <a:gs pos="100000">
                      <a:srgbClr val="FF9933"/>
                    </a:gs>
                  </a:gsLst>
                  <a:path path="rect">
                    <a:fillToRect l="50000" t="50000" r="50000" b="50000"/>
                  </a:path>
                </a:gradFill>
                <a:latin typeface="Mistral AV"/>
              </a:rPr>
              <a:t>PROCEDURE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mph" presetSubtype="0" fill="hold" grpId="0" nodeType="clickEffect">
                                  <p:stCondLst>
                                    <p:cond delay="0"/>
                                  </p:stCondLst>
                                  <p:childTnLst>
                                    <p:animClr clrSpc="rgb" dir="cw">
                                      <p:cBhvr override="childStyle">
                                        <p:cTn id="6" dur="1900" fill="hold">
                                          <p:stCondLst>
                                            <p:cond delay="100"/>
                                          </p:stCondLst>
                                        </p:cTn>
                                        <p:tgtEl>
                                          <p:spTgt spid="20482"/>
                                        </p:tgtEl>
                                        <p:attrNameLst>
                                          <p:attrName>style.color</p:attrName>
                                        </p:attrNameLst>
                                      </p:cBhvr>
                                      <p:to>
                                        <a:schemeClr val="accent2"/>
                                      </p:to>
                                    </p:animClr>
                                    <p:animClr clrSpc="rgb" dir="cw">
                                      <p:cBhvr>
                                        <p:cTn id="7" dur="1900" fill="hold">
                                          <p:stCondLst>
                                            <p:cond delay="100"/>
                                          </p:stCondLst>
                                        </p:cTn>
                                        <p:tgtEl>
                                          <p:spTgt spid="20482"/>
                                        </p:tgtEl>
                                        <p:attrNameLst>
                                          <p:attrName>fillColor</p:attrName>
                                        </p:attrNameLst>
                                      </p:cBhvr>
                                      <p:to>
                                        <a:schemeClr val="accent2"/>
                                      </p:to>
                                    </p:animClr>
                                    <p:set>
                                      <p:cBhvr>
                                        <p:cTn id="8" dur="1900" fill="hold">
                                          <p:stCondLst>
                                            <p:cond delay="100"/>
                                          </p:stCondLst>
                                        </p:cTn>
                                        <p:tgtEl>
                                          <p:spTgt spid="20482"/>
                                        </p:tgtEl>
                                        <p:attrNameLst>
                                          <p:attrName>fill.type</p:attrName>
                                        </p:attrNameLst>
                                      </p:cBhvr>
                                      <p:to>
                                        <p:strVal val="solid"/>
                                      </p:to>
                                    </p:set>
                                    <p:set>
                                      <p:cBhvr>
                                        <p:cTn id="9" dur="1900" fill="hold">
                                          <p:stCondLst>
                                            <p:cond delay="100"/>
                                          </p:stCondLst>
                                        </p:cTn>
                                        <p:tgtEl>
                                          <p:spTgt spid="20482"/>
                                        </p:tgtEl>
                                        <p:attrNameLst>
                                          <p:attrName>fill.on</p:attrName>
                                        </p:attrNameLst>
                                      </p:cBhvr>
                                      <p:to>
                                        <p:strVal val="true"/>
                                      </p:to>
                                    </p:set>
                                    <p:animScale>
                                      <p:cBhvr>
                                        <p:cTn id="10" dur="200" fill="hold">
                                          <p:stCondLst>
                                            <p:cond delay="0"/>
                                          </p:stCondLst>
                                        </p:cTn>
                                        <p:tgtEl>
                                          <p:spTgt spid="20482"/>
                                        </p:tgtEl>
                                      </p:cBhvr>
                                      <p:from x="100000" y="100000"/>
                                      <p:to x="100000" y="5000"/>
                                    </p:animScale>
                                    <p:animScale>
                                      <p:cBhvr>
                                        <p:cTn id="11" dur="200" fill="hold">
                                          <p:stCondLst>
                                            <p:cond delay="200"/>
                                          </p:stCondLst>
                                        </p:cTn>
                                        <p:tgtEl>
                                          <p:spTgt spid="20482"/>
                                        </p:tgtEl>
                                      </p:cBhvr>
                                      <p:from x="100000" y="5000"/>
                                      <p:to x="120000" y="150000"/>
                                    </p:animScale>
                                    <p:animScale>
                                      <p:cBhvr>
                                        <p:cTn id="12" dur="600" fill="hold">
                                          <p:stCondLst>
                                            <p:cond delay="1400"/>
                                          </p:stCondLst>
                                        </p:cTn>
                                        <p:tgtEl>
                                          <p:spTgt spid="20482"/>
                                        </p:tgtEl>
                                      </p:cBhvr>
                                      <p:to x="12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p:bldLst>
  </p:timing>
</p:sld>
</file>

<file path=ppt/theme/theme1.xml><?xml version="1.0" encoding="utf-8"?>
<a:theme xmlns:a="http://schemas.openxmlformats.org/drawingml/2006/main" name="Default Design">
  <a:themeElements>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1477</Words>
  <Application>Microsoft Office PowerPoint</Application>
  <PresentationFormat>On-screen Show (4:3)</PresentationFormat>
  <Paragraphs>142</Paragraphs>
  <Slides>27</Slides>
  <Notes>23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Default Design</vt:lpstr>
      <vt:lpstr>Bitmap Image</vt:lpstr>
      <vt:lpstr>Slide 1</vt:lpstr>
      <vt:lpstr>Slide 2</vt:lpstr>
      <vt:lpstr>Cellulose</vt:lpstr>
      <vt:lpstr>Monomers and Polymers</vt:lpstr>
      <vt:lpstr>Cellulose Bonds Directly to the Dye Molecule</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PATI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Lester Keepper</dc:creator>
  <cp:lastModifiedBy>User</cp:lastModifiedBy>
  <cp:revision>20</cp:revision>
  <dcterms:created xsi:type="dcterms:W3CDTF">2002-05-20T00:39:42Z</dcterms:created>
  <dcterms:modified xsi:type="dcterms:W3CDTF">2010-03-01T19:33:55Z</dcterms:modified>
</cp:coreProperties>
</file>