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F3EDC-9B50-4C4D-B566-780FE8B7F35D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968C5-4EB1-A64F-BD86-49BC0C9D06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2F070-4AC5-D84D-9A48-BE1AB17F2C3A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6C16E-8268-BA48-A65A-8D6B7E473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3FA3A020-D227-DE49-9763-216360C746C4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FC56213-B4C4-4C5C-8EAE-01416D175C4F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20-D227-DE49-9763-216360C746C4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2011-41B0-3A44-A82A-0EE234ACC0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20-D227-DE49-9763-216360C746C4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2011-41B0-3A44-A82A-0EE234ACC0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20-D227-DE49-9763-216360C746C4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2011-41B0-3A44-A82A-0EE234AC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20-D227-DE49-9763-216360C746C4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2011-41B0-3A44-A82A-0EE234AC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20-D227-DE49-9763-216360C746C4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2011-41B0-3A44-A82A-0EE234AC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20-D227-DE49-9763-216360C746C4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2011-41B0-3A44-A82A-0EE234ACC0A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20-D227-DE49-9763-216360C746C4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2011-41B0-3A44-A82A-0EE234AC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20-D227-DE49-9763-216360C746C4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2011-41B0-3A44-A82A-0EE234ACC0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20-D227-DE49-9763-216360C746C4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2011-41B0-3A44-A82A-0EE234AC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20-D227-DE49-9763-216360C746C4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2011-41B0-3A44-A82A-0EE234AC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20-D227-DE49-9763-216360C746C4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2011-41B0-3A44-A82A-0EE234AC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20-D227-DE49-9763-216360C746C4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2011-41B0-3A44-A82A-0EE234AC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3FA3A020-D227-DE49-9763-216360C746C4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9DF12011-41B0-3A44-A82A-0EE234AC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20-D227-DE49-9763-216360C746C4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2011-41B0-3A44-A82A-0EE234AC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20-D227-DE49-9763-216360C746C4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2011-41B0-3A44-A82A-0EE234AC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20-D227-DE49-9763-216360C746C4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2011-41B0-3A44-A82A-0EE234AC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20-D227-DE49-9763-216360C746C4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2011-41B0-3A44-A82A-0EE234AC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20-D227-DE49-9763-216360C746C4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2011-41B0-3A44-A82A-0EE234ACC0A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3A020-D227-DE49-9763-216360C746C4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12011-41B0-3A44-A82A-0EE234ACC0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3FA3A020-D227-DE49-9763-216360C746C4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9DF12011-41B0-3A44-A82A-0EE234ACC0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  <p:sldLayoutId id="2147483706" r:id="rId19"/>
    <p:sldLayoutId id="2147483707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0191" y="3146558"/>
            <a:ext cx="6477000" cy="1914144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Altered Books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Transform the ordinary into the extraordinary</a:t>
            </a:r>
            <a:endParaRPr lang="en-US" dirty="0"/>
          </a:p>
        </p:txBody>
      </p:sp>
      <p:pic>
        <p:nvPicPr>
          <p:cNvPr id="7" name="Picture 6" descr="AB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8868" y="371988"/>
            <a:ext cx="5387932" cy="373164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‘Page 1’ – Hands &amp; Tape Transfer</a:t>
            </a:r>
            <a:endParaRPr lang="en-US" sz="4000" dirty="0"/>
          </a:p>
        </p:txBody>
      </p:sp>
      <p:pic>
        <p:nvPicPr>
          <p:cNvPr id="4" name="Content Placeholder 3" descr="AB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489" r="-8489"/>
          <a:stretch>
            <a:fillRect/>
          </a:stretch>
        </p:blipFill>
        <p:spPr>
          <a:xfrm>
            <a:off x="500480" y="1535248"/>
            <a:ext cx="5733617" cy="3179811"/>
          </a:xfrm>
        </p:spPr>
      </p:pic>
      <p:pic>
        <p:nvPicPr>
          <p:cNvPr id="5" name="Picture 4" descr="TT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0513" y="3017810"/>
            <a:ext cx="2857500" cy="2844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‘Page 2’ - Collage</a:t>
            </a:r>
            <a:endParaRPr lang="en-US" dirty="0"/>
          </a:p>
        </p:txBody>
      </p:sp>
      <p:pic>
        <p:nvPicPr>
          <p:cNvPr id="4" name="Content Placeholder 3" descr="ABcollag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1320" r="-11320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‘Page 3’ – Cut-outs</a:t>
            </a:r>
            <a:endParaRPr lang="en-US" dirty="0"/>
          </a:p>
        </p:txBody>
      </p:sp>
      <p:pic>
        <p:nvPicPr>
          <p:cNvPr id="4" name="Content Placeholder 3" descr="AB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7271" r="-17271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‘Page 4’ - Pockets</a:t>
            </a:r>
            <a:endParaRPr lang="en-US" dirty="0"/>
          </a:p>
        </p:txBody>
      </p:sp>
      <p:pic>
        <p:nvPicPr>
          <p:cNvPr id="8" name="Content Placeholder 7" descr="ABPockets2.jpg"/>
          <p:cNvPicPr>
            <a:picLocks noGrp="1" noChangeAspect="1"/>
          </p:cNvPicPr>
          <p:nvPr>
            <p:ph sz="half" idx="14"/>
          </p:nvPr>
        </p:nvPicPr>
        <p:blipFill>
          <a:blip r:embed="rId2"/>
          <a:srcRect l="-32671" r="-32671"/>
          <a:stretch>
            <a:fillRect/>
          </a:stretch>
        </p:blipFill>
        <p:spPr>
          <a:xfrm>
            <a:off x="4820519" y="1546243"/>
            <a:ext cx="3916965" cy="2109135"/>
          </a:xfrm>
        </p:spPr>
      </p:pic>
      <p:pic>
        <p:nvPicPr>
          <p:cNvPr id="9" name="Content Placeholder 8" descr="ABPockets3.jpg"/>
          <p:cNvPicPr>
            <a:picLocks noGrp="1" noChangeAspect="1"/>
          </p:cNvPicPr>
          <p:nvPr>
            <p:ph sz="half" idx="15"/>
          </p:nvPr>
        </p:nvPicPr>
        <p:blipFill>
          <a:blip r:embed="rId3"/>
          <a:srcRect l="-19518" r="-19518"/>
          <a:stretch>
            <a:fillRect/>
          </a:stretch>
        </p:blipFill>
        <p:spPr>
          <a:xfrm>
            <a:off x="4645151" y="3870960"/>
            <a:ext cx="4092333" cy="2203564"/>
          </a:xfrm>
        </p:spPr>
      </p:pic>
      <p:pic>
        <p:nvPicPr>
          <p:cNvPr id="7" name="Content Placeholder 6" descr="ABPockets1.jpg"/>
          <p:cNvPicPr>
            <a:picLocks noGrp="1" noChangeAspect="1"/>
          </p:cNvPicPr>
          <p:nvPr>
            <p:ph sz="half" idx="1"/>
          </p:nvPr>
        </p:nvPicPr>
        <p:blipFill>
          <a:blip r:embed="rId4"/>
          <a:srcRect t="-35474" b="-35474"/>
          <a:stretch>
            <a:fillRect/>
          </a:stretch>
        </p:blipFill>
        <p:spPr>
          <a:xfrm>
            <a:off x="594770" y="1445577"/>
            <a:ext cx="3885790" cy="441960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6164" y="994013"/>
            <a:ext cx="2304911" cy="803621"/>
          </a:xfrm>
        </p:spPr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pic>
        <p:nvPicPr>
          <p:cNvPr id="9" name="Picture Placeholder 8" descr="AB4.jpg"/>
          <p:cNvPicPr>
            <a:picLocks noGrp="1" noChangeAspect="1"/>
          </p:cNvPicPr>
          <p:nvPr>
            <p:ph type="pic" sz="quarter" idx="15"/>
          </p:nvPr>
        </p:nvPicPr>
        <p:blipFill>
          <a:blip r:embed="rId2"/>
          <a:srcRect l="-12196" r="-12196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924991" y="3548074"/>
            <a:ext cx="4922346" cy="2968234"/>
          </a:xfrm>
        </p:spPr>
        <p:txBody>
          <a:bodyPr/>
          <a:lstStyle/>
          <a:p>
            <a:endParaRPr lang="en-US" dirty="0" smtClean="0"/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/>
              <a:t>Use one of the traits of character </a:t>
            </a:r>
            <a:r>
              <a:rPr lang="en-US" sz="2400" dirty="0" smtClean="0"/>
              <a:t>(tolerance, commitment, responsibility, perseverance, respect, innocence, etc) 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/>
              <a:t>Explore a social issue </a:t>
            </a:r>
            <a:r>
              <a:rPr lang="en-US" sz="2400" dirty="0" smtClean="0"/>
              <a:t>such as poverty, homelessness, free speech, love, etc. </a:t>
            </a:r>
          </a:p>
          <a:p>
            <a:pPr>
              <a:spcAft>
                <a:spcPts val="600"/>
              </a:spcAft>
              <a:buFont typeface="Arial"/>
              <a:buChar char="•"/>
            </a:pPr>
            <a:r>
              <a:rPr lang="en-US" sz="2400" b="1" dirty="0" smtClean="0"/>
              <a:t>Tell a story that you create</a:t>
            </a:r>
            <a:endParaRPr 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Placeholder 22" descr="TP.jpg"/>
          <p:cNvPicPr>
            <a:picLocks noGrp="1" noChangeAspect="1"/>
          </p:cNvPicPr>
          <p:nvPr>
            <p:ph type="pic" sz="quarter" idx="16"/>
          </p:nvPr>
        </p:nvPicPr>
        <p:blipFill>
          <a:blip r:embed="rId2"/>
          <a:srcRect t="-8811" b="-8811"/>
          <a:stretch>
            <a:fillRect/>
          </a:stretch>
        </p:blipFill>
        <p:spPr/>
      </p:pic>
      <p:pic>
        <p:nvPicPr>
          <p:cNvPr id="22" name="Picture Placeholder 21" descr="paintedpapers.jpg"/>
          <p:cNvPicPr>
            <a:picLocks noGrp="1" noChangeAspect="1"/>
          </p:cNvPicPr>
          <p:nvPr>
            <p:ph type="pic" sz="quarter" idx="15"/>
          </p:nvPr>
        </p:nvPicPr>
        <p:blipFill>
          <a:blip r:embed="rId3"/>
          <a:srcRect t="-4718" b="-4718"/>
          <a:stretch>
            <a:fillRect/>
          </a:stretch>
        </p:blipFill>
        <p:spPr/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5013434" y="942975"/>
            <a:ext cx="3566160" cy="1162050"/>
          </a:xfrm>
        </p:spPr>
        <p:txBody>
          <a:bodyPr/>
          <a:lstStyle/>
          <a:p>
            <a:r>
              <a:rPr lang="en-US" dirty="0" smtClean="0"/>
              <a:t>Day One Goals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half" idx="2"/>
          </p:nvPr>
        </p:nvSpPr>
        <p:spPr>
          <a:xfrm>
            <a:off x="4583216" y="2105025"/>
            <a:ext cx="3996376" cy="366577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800" dirty="0" smtClean="0"/>
              <a:t>Create textured &amp; painted papers for use in your book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Think about your theme as you work today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Have your theme chosen by tomorrow!!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73</TotalTime>
  <Words>109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Inkwell</vt:lpstr>
      <vt:lpstr>Altered Books</vt:lpstr>
      <vt:lpstr>‘Page 1’ – Hands &amp; Tape Transfer</vt:lpstr>
      <vt:lpstr>‘Page 2’ - Collage</vt:lpstr>
      <vt:lpstr>‘Page 3’ – Cut-outs</vt:lpstr>
      <vt:lpstr>‘Page 4’ - Pockets</vt:lpstr>
      <vt:lpstr>Themes</vt:lpstr>
      <vt:lpstr>Day One Goals </vt:lpstr>
    </vt:vector>
  </TitlesOfParts>
  <Company>MPHS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Altered Books</dc:title>
  <dc:creator>Therese Lunsford</dc:creator>
  <cp:keywords/>
  <cp:lastModifiedBy> </cp:lastModifiedBy>
  <cp:revision>6</cp:revision>
  <dcterms:created xsi:type="dcterms:W3CDTF">2012-12-08T16:09:47Z</dcterms:created>
  <dcterms:modified xsi:type="dcterms:W3CDTF">2012-12-10T14:58:27Z</dcterms:modified>
</cp:coreProperties>
</file>